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795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50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598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51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220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95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193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018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286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94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435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D6B0-F6C9-47BC-9ABB-307A4A8C49C4}" type="datetimeFigureOut">
              <a:rPr lang="nb-NO" smtClean="0"/>
              <a:t>01.05.2020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71A5-8D15-4C22-B06B-09FB305BC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577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5" y="609601"/>
            <a:ext cx="11562449" cy="428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81" y="4727231"/>
            <a:ext cx="8553450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8654" b="20652"/>
          <a:stretch/>
        </p:blipFill>
        <p:spPr>
          <a:xfrm rot="5400000">
            <a:off x="-1448446" y="2721191"/>
            <a:ext cx="3612292" cy="63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80154" b="19591"/>
          <a:stretch/>
        </p:blipFill>
        <p:spPr>
          <a:xfrm rot="5400000">
            <a:off x="-482559" y="3612936"/>
            <a:ext cx="1688757" cy="6247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0745" y="4769708"/>
            <a:ext cx="98855" cy="230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163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Silvester Sabathiel</dc:creator>
  <cp:lastModifiedBy>Silvester Sabathiel</cp:lastModifiedBy>
  <cp:revision>2</cp:revision>
  <dcterms:created xsi:type="dcterms:W3CDTF">2020-05-01T18:01:31Z</dcterms:created>
  <dcterms:modified xsi:type="dcterms:W3CDTF">2020-05-04T07:48:40Z</dcterms:modified>
</cp:coreProperties>
</file>