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0a243d47f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0a243d47f_3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a243d47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a243d47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a243d47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a243d47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00aa84e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00aa84e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00aa84e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00aa84e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00aa84e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00aa84e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0a243d4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0a243d4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00aa84e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00aa84e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00aa84e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00aa84e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00aa84e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00aa84e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00aa84e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00aa84e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a243d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a243d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0a243d4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0a243d4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00aa84e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00aa84e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0aa84e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0aa84e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00aa84e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00aa84e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00aa84e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00aa84e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00aa84e3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00aa84e3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0aa84e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00aa84e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00aa84e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00aa84e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00aa84e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00aa84e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0a243d47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0a243d47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a243d47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a243d47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0a243d47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0a243d47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a243d4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a243d4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a243d47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a243d47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a243d47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a243d47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a243d47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a243d47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0a243d47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0a243d47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a243d47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a243d47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b="0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3406047"/>
            <a:ext cx="2251615" cy="123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5" name="Google Shape;95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2" name="Google Shape;102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2" name="Google Shape;132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8" name="Google Shape;14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5" name="Google Shape;175;p28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4" name="Google Shape;184;p2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2" name="Google Shape;192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</a:pPr>
            <a:r>
              <a:rPr lang="en" sz="6800"/>
              <a:t>Recruitment Portal</a:t>
            </a:r>
            <a:endParaRPr sz="6800"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5829300" y="33948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Shradha Sabhlok MT20069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Pallab Chakraborty MT20063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Features Implemented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628650" y="1108150"/>
            <a:ext cx="7886700" cy="388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Administrator: (Made Check Eligibility of Students as Sub-Module of Share Recruitment Details)</a:t>
            </a:r>
            <a:endParaRPr b="1"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Student Data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Company Data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Job Posting Data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Delete Records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Prepare Eligible Students List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Share Recruitment Details</a:t>
            </a:r>
            <a:endParaRPr sz="1400"/>
          </a:p>
          <a:p>
            <a:pPr indent="-317500" lvl="0" marL="1085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Check Eligibility of Students</a:t>
            </a:r>
            <a:endParaRPr sz="1400"/>
          </a:p>
          <a:p>
            <a:pPr indent="-317500" lvl="0" marL="1085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Display Test Date/Time/Venue</a:t>
            </a:r>
            <a:endParaRPr sz="1400"/>
          </a:p>
          <a:p>
            <a:pPr indent="-317500" lvl="0" marL="1085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Appeared Students’ Data</a:t>
            </a:r>
            <a:endParaRPr sz="1400"/>
          </a:p>
          <a:p>
            <a:pPr indent="-317500" lvl="0" marL="1085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Students Data Who Cleared Tests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         </a:t>
            </a:r>
            <a:r>
              <a:rPr b="1" lang="en" sz="1400"/>
              <a:t>Student: </a:t>
            </a:r>
            <a:r>
              <a:rPr b="1" lang="en" sz="1400"/>
              <a:t>(Exact Same as Submitted)</a:t>
            </a:r>
            <a:endParaRPr b="1"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Recruitment Details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Register for Job Profiles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Test Details</a:t>
            </a:r>
            <a:endParaRPr sz="1400"/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Results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628650" y="1108150"/>
            <a:ext cx="7886700" cy="35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Company: (Slight Changes as mentioned in the Cartesian Section above)</a:t>
            </a:r>
            <a:endParaRPr b="1" sz="1400"/>
          </a:p>
          <a:p>
            <a:pPr indent="-317500" lvl="0" marL="6286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Register</a:t>
            </a:r>
            <a:endParaRPr sz="1400"/>
          </a:p>
          <a:p>
            <a:pPr indent="-317500" lvl="0" marL="6286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Login(Newly added Module)</a:t>
            </a:r>
            <a:endParaRPr sz="1400"/>
          </a:p>
          <a:p>
            <a:pPr indent="-3175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Post Job Profiles</a:t>
            </a:r>
            <a:endParaRPr sz="1400"/>
          </a:p>
          <a:p>
            <a:pPr indent="-3175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Conduct Recruitment Rounds</a:t>
            </a:r>
            <a:endParaRPr sz="1400"/>
          </a:p>
          <a:p>
            <a:pPr indent="-3175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Display Test Details</a:t>
            </a:r>
            <a:endParaRPr b="1" sz="1400"/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Features Implemented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ADA7"/>
                </a:solidFill>
              </a:rPr>
              <a:t>Object Oriented Design Of Above:</a:t>
            </a:r>
            <a:endParaRPr>
              <a:solidFill>
                <a:srgbClr val="3EADA7"/>
              </a:solidFill>
            </a:endParaRPr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the above requirements of our project using Object Oriented Design in Python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Made sure that the SOLID Programming Principle is fulfilled while designing the overall structure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Created below 3 Main Classes for our 3 major Modules namely- 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/>
              <a:t>Admin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/>
              <a:t>Student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/>
              <a:t>Company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 was inherited as parent class by subclass- Recruitment_Task to work on functions related to Recruitment related stuff only</a:t>
            </a:r>
            <a:endParaRPr sz="14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 Fulfillment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475750" y="962074"/>
            <a:ext cx="7886700" cy="409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tried to make sure that the below principles are followed and are explained as belows: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Single Responsibility Principle: </a:t>
            </a:r>
            <a:endParaRPr b="1"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says that a class should have only one reason to change 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every class should have a single responsibility or single job or single purpose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achieved in our project implementation since all the 3 modules namely Admin, Student and Company have their specific features and functions that are private to these class objects only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any major change due to future needs will not affect the subsequent modules in any way 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Open/Closed Principle: </a:t>
            </a:r>
            <a:endParaRPr b="1"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classes and functions implemented are open for extension, but closed for modification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Liskov’s Substitution Principle: </a:t>
            </a:r>
            <a:endParaRPr b="1"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Inheritance design should make use of child classes and not parent classes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means that clients are completely isolated and unaware of changes in the class hierarchy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achieved by having separate submodules for the extensions required in the classes. 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for instance, </a:t>
            </a:r>
            <a:r>
              <a:rPr lang="en" sz="1400"/>
              <a:t>having a separate class to handle “Recruitment Details Sharing” from Admin’s side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this separate class is actually a subclass of the Admin class and hence can access the Admin Modules only via Admin Access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26750" y="274325"/>
            <a:ext cx="73914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 Fulfillment(Continued…)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Interface Segregation Principle: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 interfaces for each client type and not for client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Applicable to Interfaces and not classes</a:t>
            </a:r>
            <a:endParaRPr sz="1400"/>
          </a:p>
          <a:p>
            <a:pPr indent="-3175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don’t have this implemented in our project as there was no requirement of the same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Dependency Inversion Principle: </a:t>
            </a:r>
            <a:endParaRPr b="1"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It says make high level modules independent of implementation details of low-level modules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Both should depend upon abstractions</a:t>
            </a:r>
            <a:endParaRPr sz="1400"/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400"/>
              <a:t>Achieved by making all the class functions as private in Python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94850" y="274325"/>
            <a:ext cx="76230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OOPD Code STructure &amp; Flow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We get 3 Classes with Admin having a subclass Recruitment_Task, as we have 3 different types of accesses: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Admin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Recruitment_Task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Student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Company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Module: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5284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This is the Admin Class whose object will allow user to select admin related tasks by providing various options as shown in below snippet:</a:t>
            </a:r>
            <a:endParaRPr sz="1400"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75" y="2053150"/>
            <a:ext cx="7084201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Module(Continued…)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633848" y="1035875"/>
            <a:ext cx="39381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Get Student Data:</a:t>
            </a:r>
            <a:r>
              <a:rPr lang="en" sz="1400"/>
              <a:t> We have a private function inside Admin Class that is responsible for fetching the student’s details from the Database.</a:t>
            </a:r>
            <a:endParaRPr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Get Company Data: </a:t>
            </a:r>
            <a:r>
              <a:rPr lang="en" sz="1400"/>
              <a:t>Similar to above, we have a private function inside Admin Class which other classes can’t access and hence code is secure.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75" y="1035863"/>
            <a:ext cx="4126225" cy="2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075" y="3288475"/>
            <a:ext cx="4126225" cy="1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Module(Continued…)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296575" y="1046225"/>
            <a:ext cx="39381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400"/>
              <a:t>Similarly below functions are implemented inside Admin: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Prepare Eligible Students List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Share Recruitment Details</a:t>
            </a:r>
            <a:endParaRPr sz="1400"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Check Eligibility of Students</a:t>
            </a:r>
            <a:endParaRPr sz="1400"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Display Test Date/Time/Venue</a:t>
            </a:r>
            <a:endParaRPr sz="1400"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Record Appeared Students’ Data</a:t>
            </a:r>
            <a:endParaRPr sz="1400"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Record Students Data Who Cleared Tests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6225"/>
            <a:ext cx="4419600" cy="3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(Continued…)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33850" y="1401825"/>
            <a:ext cx="7987800" cy="10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400"/>
              <a:t>We have a subclass/child class of Admin namely, Recruitment_Task(Admin) that is mainly calling the parent functions related to the Student Eligibility actions.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00" y="2571750"/>
            <a:ext cx="5314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Companies come to an Institution to recruit students.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Each company has its own profile: Name, lovcation, and company ID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Student eligibility criterion is applied for Jobs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Company holds different tests for various Job Profiles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Information about company profile, jobs offered, eligibility, and nature of test is shared with students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Students can view the date and time of the test</a:t>
            </a:r>
            <a:endParaRPr sz="1400"/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The number of students who appeared and cleared the Test are recorded in Database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The Project has 3 Modules broadly:</a:t>
            </a:r>
            <a:endParaRPr b="1" sz="14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Administrator: To act as the bridge between Students and the various Companies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Student: Mainly for college students who wishes to be part of recruitment drive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Company: For Companies to manage their </a:t>
            </a:r>
            <a:r>
              <a:rPr lang="en" sz="1400"/>
              <a:t>recruitment</a:t>
            </a:r>
            <a:r>
              <a:rPr lang="en" sz="1400"/>
              <a:t> process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33850" y="246450"/>
            <a:ext cx="7084200" cy="81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Module</a:t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526850" y="1357738"/>
            <a:ext cx="7825800" cy="9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/>
              <a:t>Student Class:</a:t>
            </a:r>
            <a:r>
              <a:rPr lang="en" sz="1400"/>
              <a:t> Similar to the Admin Class we implemented the student class taking care of all the actions related to Student Module in specific. A glimpse of code snippet can be seen below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392575"/>
            <a:ext cx="5734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Module (Continued…)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633850" y="1035883"/>
            <a:ext cx="7886700" cy="11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functions it is taking care of are as shown below:</a:t>
            </a:r>
            <a:endParaRPr sz="1400"/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88" y="1812875"/>
            <a:ext cx="6087225" cy="2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Module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Similar to the both the above modules, we implemented the Company class taking care of all the actions related to Company Actions Module in specific. A glimpse of code snippet can be seen below: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00" y="1718025"/>
            <a:ext cx="7493901" cy="29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</a:t>
            </a:r>
            <a:r>
              <a:rPr lang="en"/>
              <a:t>Module (Continued…)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633850" y="1035883"/>
            <a:ext cx="7886700" cy="11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The functions it is taking care of are as shown below:</a:t>
            </a:r>
            <a:endParaRPr sz="1400"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25" y="1596300"/>
            <a:ext cx="6532800" cy="298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Setup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implementation behavior can be seen as below: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Database used:</a:t>
            </a:r>
            <a:r>
              <a:rPr lang="en" sz="1400"/>
              <a:t> MySQL 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400"/>
              <a:t>Server used: </a:t>
            </a:r>
            <a:r>
              <a:rPr lang="en" sz="1400"/>
              <a:t>Apache using XAMPP which is a free and open-source cross-platform web server solution stack package developed by Apache Friends, consisting mainly of the Apache HTTP Server, MySQL, PHP and Perl.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IDE: </a:t>
            </a:r>
            <a:r>
              <a:rPr lang="en" sz="1400"/>
              <a:t>Visual Studio Code version 1.51.1</a:t>
            </a:r>
            <a:endParaRPr sz="14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Python Version: </a:t>
            </a:r>
            <a:r>
              <a:rPr lang="en" sz="1400"/>
              <a:t>3.8.5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Code Flow(</a:t>
            </a:r>
            <a:r>
              <a:rPr lang="en"/>
              <a:t>Few snippets)</a:t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On Execution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Inside Admin:</a:t>
            </a:r>
            <a:endParaRPr b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25" y="1338250"/>
            <a:ext cx="5734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825" y="3281375"/>
            <a:ext cx="57435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Code Flow(Few snippets)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Get Student Data:</a:t>
            </a:r>
            <a:endParaRPr b="1"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Get Company Details:</a:t>
            </a:r>
            <a:endParaRPr b="1" sz="1400"/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75" y="1331100"/>
            <a:ext cx="57340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500" y="3486150"/>
            <a:ext cx="3371850" cy="8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Code Flow(Few snippets)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6286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Student Module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/>
              <a:t>On selecting option 2 Student can Login using the correct credentials and sees the details of Profile, register for companies, sees recruitment drive details etc.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75" y="2119325"/>
            <a:ext cx="6360150" cy="2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Code Flow(Few snippets)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b="1" lang="en" sz="1400"/>
              <a:t>Company Module: </a:t>
            </a:r>
            <a:r>
              <a:rPr lang="en" sz="1400"/>
              <a:t>On selecting option 3 Company users can either Register for Recruitment or Login to Access Portal.</a:t>
            </a:r>
            <a:endParaRPr/>
          </a:p>
        </p:txBody>
      </p:sp>
      <p:pic>
        <p:nvPicPr>
          <p:cNvPr id="378" name="Google Shape;3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928825"/>
            <a:ext cx="6174100" cy="2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of Members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537400" y="1000975"/>
            <a:ext cx="7895700" cy="375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the members were actively involved in the project starting from the </a:t>
            </a:r>
            <a:r>
              <a:rPr lang="en" sz="1400"/>
              <a:t>brainstorming</a:t>
            </a:r>
            <a:r>
              <a:rPr lang="en" sz="1400"/>
              <a:t> sessions till the implementation of various modules.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Shedding some light on specific individual contribution, Pallab Chakraborty handled the Admin Modules and the Login functionality of Student Module.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Apart from that, Pallab was responsible for the Cartesian and Modular Structure wireframe creation.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Shradha Sabhlok looked after the rest of the functionalities of Student Module and the Company Module in specific.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Also, she was an active </a:t>
            </a:r>
            <a:r>
              <a:rPr lang="en" sz="1400"/>
              <a:t>contributor</a:t>
            </a:r>
            <a:r>
              <a:rPr lang="en" sz="1400"/>
              <a:t> in the Project wireframe creation that laid the foundation of Cartesian and Modular structures.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the project members discussed and shared ideas that lead to successful completion of the Project along with a crisp Project Report and this presentation for easier understanding of the implementations involved.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OOP structure was designed and implemented by Shradha.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extra functionality was added as suggested by the primary evaluation in the mid-semester.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33850" y="107151"/>
            <a:ext cx="7084200" cy="78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Comparison between Cartesian Decompositions (Implemented vs Submitted)</a:t>
            </a:r>
            <a:endParaRPr sz="2700"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33850" y="1017975"/>
            <a:ext cx="7886700" cy="5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Submitted Cartesian Decomposition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075"/>
            <a:ext cx="8368151" cy="32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848150" y="1952252"/>
            <a:ext cx="7084200" cy="84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633850" y="1017975"/>
            <a:ext cx="7886700" cy="5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r>
              <a:rPr lang="en"/>
              <a:t>Cartesian Decomposition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50" y="1672050"/>
            <a:ext cx="7938601" cy="32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Highlighted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628650" y="1108150"/>
            <a:ext cx="7886700" cy="35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Made ‘Check Eligibility of Students’ as sub-module of ‘Share Recruitment Details’.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 changes done in Student Module.</a:t>
            </a:r>
            <a:r>
              <a:rPr lang="en" sz="1400"/>
              <a:t> It’s implemented exactly like the one in submitted version.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 Company Module, we have </a:t>
            </a:r>
            <a:r>
              <a:rPr b="1" lang="en" sz="1400"/>
              <a:t>added the Login functionality for the company</a:t>
            </a:r>
            <a:r>
              <a:rPr lang="en" sz="1400"/>
              <a:t> which was earlier not mentioned.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Login is successful, we are moving forward with sub-modules like: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Posting Job Profile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Details of Drive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Conducting Recruitment Drive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Inside ‘Conduct Recruitment Drive’ Module, 2 sub-modules will be called implicitly which are ‘Creation of Appeared Students Table’ and ‘Students who cleared Test Table’ in DB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 functions added in Admin which are:-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 Records of student,Company and job postings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 the job posting data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03625" y="192875"/>
            <a:ext cx="6247200" cy="123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Comparison between Modular Structures (Implemented vs Submitted)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151650" y="2086050"/>
            <a:ext cx="3448800" cy="76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Submitted Modular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00" y="966550"/>
            <a:ext cx="4564849" cy="41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55225" y="2328888"/>
            <a:ext cx="3938100" cy="48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r>
              <a:rPr lang="en"/>
              <a:t>Modular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052650"/>
            <a:ext cx="3700174" cy="39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Features Expected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628650" y="1108150"/>
            <a:ext cx="7886700" cy="388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Administrator: </a:t>
            </a:r>
            <a:endParaRPr b="1"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Student Data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 Company Data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Prepare Eligible Students List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Share Recruitment Details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Check Eligibility of Students</a:t>
            </a:r>
            <a:endParaRPr sz="1400"/>
          </a:p>
          <a:p>
            <a:pPr indent="-3175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Display Test Date/Time/Venue</a:t>
            </a:r>
            <a:endParaRPr sz="1400"/>
          </a:p>
          <a:p>
            <a:pPr indent="-3175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Appeared Students’ Data</a:t>
            </a:r>
            <a:endParaRPr sz="1400"/>
          </a:p>
          <a:p>
            <a:pPr indent="-3175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Students Data Who Cleared Tests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         </a:t>
            </a:r>
            <a:r>
              <a:rPr b="1" lang="en" sz="1400"/>
              <a:t>Student:</a:t>
            </a:r>
            <a:endParaRPr b="1"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Recruitment Details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Register for Job Profiles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Test Details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Results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28650" y="1108150"/>
            <a:ext cx="7886700" cy="35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Company</a:t>
            </a:r>
            <a:r>
              <a:rPr b="1" lang="en" sz="1400"/>
              <a:t>:</a:t>
            </a:r>
            <a:endParaRPr b="1" sz="1400"/>
          </a:p>
          <a:p>
            <a:pPr indent="-31750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Register</a:t>
            </a:r>
            <a:endParaRPr sz="1400"/>
          </a:p>
          <a:p>
            <a:pPr indent="-31750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Post Job Profiles</a:t>
            </a:r>
            <a:endParaRPr sz="1400"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Display Eligibility Details</a:t>
            </a:r>
            <a:endParaRPr sz="1400"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Display Test Details</a:t>
            </a:r>
            <a:endParaRPr sz="1400"/>
          </a:p>
          <a:p>
            <a:pPr indent="-31750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Conduct Recruitment Rounds</a:t>
            </a:r>
            <a:endParaRPr sz="1400"/>
          </a:p>
          <a:p>
            <a:pPr indent="-3175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Students Clearing Each Round</a:t>
            </a:r>
            <a:endParaRPr sz="1400"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Features </a:t>
            </a:r>
            <a:r>
              <a:rPr lang="en"/>
              <a:t>Expected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