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4492-8E30-461E-9799-8B553923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D6684-97F8-4F10-87FF-F48EBFC54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AA05F-FD1D-4E54-8072-224A4FDE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1FB8E-3DAE-4167-9B8A-31970CB1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B75EF-B49E-4AF7-BCBF-4F9D5535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9B441-A21E-42C4-9DA4-73852F60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20353-D43D-4BF4-8B0D-75EB37E7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A3F55-BD57-4460-B429-F8D5D68E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8C435-92A6-43B4-AA54-F7FC7F32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BDC17-E4B4-4623-8A1F-5FC92DE9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1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D78A0-1CD5-4A94-81FC-F666F6360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0D5A3B-7FCB-4E2D-AC20-3E73B345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FC41-F83B-424B-A6C8-7F97912F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08325-ACB6-4847-B0AC-F0AFC440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80674-843B-48C9-A130-969BAFFC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1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AA728-C616-4E29-A72E-C2A4B87F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B7806-BB24-43D9-B15F-23D79DC7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31D62-8138-4973-9A04-4DB4F91A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D34E2-7C3C-4811-89BC-B5565F9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7A4E9-019B-49DA-BCEF-F7CE7FB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7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63AD-C163-420B-9F65-CC9EAA82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C0C6F-DB25-4AAA-9A7E-C17570097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B2911-C341-41DE-8778-DBCF3F37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57703-A386-485B-953D-82671CCB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4D0CD-62D9-4821-873B-59B4346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16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FD1B6-599B-4E7B-BAA3-138625E1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3617F-1331-4D14-A413-50AD41C7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C598A-A5EC-4EE0-8D5D-F0938DCE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565B56-FEC7-47E8-A2D4-1302948C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57FE4-9116-4942-A141-FB0DFB49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B0E59-7183-4D30-8AB4-05ACB64C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0B490-2A37-429F-A77B-2E25911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82E28-15B4-4A07-A120-33F61ECE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3FEA8-3ED2-4A25-8D0F-D966585E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5E1F18-14A3-42B2-961A-87C0320C7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DCDC9-D749-41CE-A579-7775D90A0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3D31B5-7FF7-4A69-B43A-CB108B4C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78F274-99FC-4607-8102-59C3A1FE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5069C-C9B6-4C32-A4C8-7DD9E7AF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6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D7A4C-114E-434D-8033-BB48838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95B20C-0D13-42EE-9FE9-A041B324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A95604-38A2-4829-96BD-8D654CD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26203-E875-4DCB-9787-49EE94E5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14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D0DD4B-564C-456B-9C1D-17B2EDEE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31DD0-35B4-4A1A-AB12-BBF3E62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64FDF-D722-4B96-956C-ABEECF72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0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28A1-5100-4591-A932-A8236F02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0BD05-7993-4ADA-B01C-A1675F5DB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6C81B-F4D3-4E68-A8CF-2A8A3AFA7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36F16-DFB9-4FB3-B8E0-C9D13374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C0488-50C4-43EF-B29F-AB221881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ECD81-69E9-4511-9B01-ACBF3090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5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D69E-24C1-4A2A-BD13-2717BAAE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181161-CFF3-4DE3-9D5F-7144C14CF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E19D6-4C12-436A-B57A-54372294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AA8C4-965B-444B-9584-ABF63A1C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74726-711B-4D6B-8E91-1B669CC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96FAE-40D2-471B-8D6E-3B6E5003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8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FA02A9-03A7-4A7F-8C03-C170E6E6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A5F10-A177-4790-ADE0-A16E144C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C4132-6843-401D-9B89-04ADD3997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B80E-BE9E-4138-8E6F-AC5C22B00C68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2FBEB-E62D-4065-BDCA-0122409E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162CC-EAF0-4ADD-8ADD-EAE341087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E1FE-2D66-4599-9B82-C76D89085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5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0">
            <a:extLst>
              <a:ext uri="{FF2B5EF4-FFF2-40B4-BE49-F238E27FC236}">
                <a16:creationId xmlns:a16="http://schemas.microsoft.com/office/drawing/2014/main" id="{60CD834A-8975-4769-8465-95B945D51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042194"/>
              </p:ext>
            </p:extLst>
          </p:nvPr>
        </p:nvGraphicFramePr>
        <p:xfrm>
          <a:off x="386822" y="1910871"/>
          <a:ext cx="11418355" cy="4227238"/>
        </p:xfrm>
        <a:graphic>
          <a:graphicData uri="http://schemas.openxmlformats.org/drawingml/2006/table">
            <a:tbl>
              <a:tblPr/>
              <a:tblGrid>
                <a:gridCol w="133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3954205256"/>
                    </a:ext>
                  </a:extLst>
                </a:gridCol>
                <a:gridCol w="720005">
                  <a:extLst>
                    <a:ext uri="{9D8B030D-6E8A-4147-A177-3AD203B41FA5}">
                      <a16:colId xmlns:a16="http://schemas.microsoft.com/office/drawing/2014/main" val="4083169518"/>
                    </a:ext>
                  </a:extLst>
                </a:gridCol>
              </a:tblGrid>
              <a:tr h="455738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Week5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Week6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Week7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Week8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Week9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Week10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Week11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Week12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Week13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  <a:cs typeface="Source Sans Pro ExtraLight"/>
                        </a:rPr>
                        <a:t>Week14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6D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기획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Ideation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화면 설계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DB &amp; SW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설계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인프라 구축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Tech Study</a:t>
                      </a: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FE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개발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5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BE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개발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테스트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&amp;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디버깅 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61338"/>
                  </a:ext>
                </a:extLst>
              </a:tr>
              <a:tr h="3771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문서 정리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37957"/>
                  </a:ext>
                </a:extLst>
              </a:tr>
              <a:tr h="3771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최종 발표</a:t>
                      </a:r>
                      <a:endParaRPr 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208000"/>
                  </a:ext>
                </a:extLst>
              </a:tr>
            </a:tbl>
          </a:graphicData>
        </a:graphic>
      </p:graphicFrame>
      <p:sp>
        <p:nvSpPr>
          <p:cNvPr id="29" name="Title 20">
            <a:extLst>
              <a:ext uri="{FF2B5EF4-FFF2-40B4-BE49-F238E27FC236}">
                <a16:creationId xmlns:a16="http://schemas.microsoft.com/office/drawing/2014/main" id="{6BEEA518-CF04-4B19-BB64-EBCFF7C7E8FE}"/>
              </a:ext>
            </a:extLst>
          </p:cNvPr>
          <p:cNvSpPr txBox="1">
            <a:spLocks/>
          </p:cNvSpPr>
          <p:nvPr/>
        </p:nvSpPr>
        <p:spPr>
          <a:xfrm>
            <a:off x="2273443" y="869232"/>
            <a:ext cx="7926762" cy="402354"/>
          </a:xfrm>
          <a:prstGeom prst="rect">
            <a:avLst/>
          </a:prstGeom>
        </p:spPr>
        <p:txBody>
          <a:bodyPr vert="horz" lIns="115196" tIns="57598" rIns="115196" bIns="57598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500" dirty="0">
                <a:solidFill>
                  <a:prstClr val="black"/>
                </a:solidFill>
              </a:rPr>
              <a:t>Our Weekly Gantt Chart</a:t>
            </a:r>
          </a:p>
        </p:txBody>
      </p:sp>
      <p:sp>
        <p:nvSpPr>
          <p:cNvPr id="30" name="Subtitle 4">
            <a:extLst>
              <a:ext uri="{FF2B5EF4-FFF2-40B4-BE49-F238E27FC236}">
                <a16:creationId xmlns:a16="http://schemas.microsoft.com/office/drawing/2014/main" id="{12490AAC-F63C-4791-BBB0-B7C7C3785298}"/>
              </a:ext>
            </a:extLst>
          </p:cNvPr>
          <p:cNvSpPr txBox="1">
            <a:spLocks/>
          </p:cNvSpPr>
          <p:nvPr/>
        </p:nvSpPr>
        <p:spPr>
          <a:xfrm>
            <a:off x="2270888" y="1232320"/>
            <a:ext cx="7926760" cy="370258"/>
          </a:xfrm>
          <a:prstGeom prst="rect">
            <a:avLst/>
          </a:prstGeom>
          <a:noFill/>
        </p:spPr>
        <p:txBody>
          <a:bodyPr vert="horz" lIns="115196" tIns="57598" rIns="115196" bIns="57598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300" dirty="0">
                <a:solidFill>
                  <a:srgbClr val="797979"/>
                </a:solidFill>
              </a:rPr>
              <a:t>21.09.12 ~ 21.12.16</a:t>
            </a:r>
          </a:p>
        </p:txBody>
      </p:sp>
      <p:sp>
        <p:nvSpPr>
          <p:cNvPr id="31" name="Rounded Rectangle 15">
            <a:extLst>
              <a:ext uri="{FF2B5EF4-FFF2-40B4-BE49-F238E27FC236}">
                <a16:creationId xmlns:a16="http://schemas.microsoft.com/office/drawing/2014/main" id="{E3B9944C-9951-4E2B-90CE-64C7B69B654C}"/>
              </a:ext>
            </a:extLst>
          </p:cNvPr>
          <p:cNvSpPr/>
          <p:nvPr/>
        </p:nvSpPr>
        <p:spPr>
          <a:xfrm>
            <a:off x="5207383" y="571580"/>
            <a:ext cx="2065536" cy="289885"/>
          </a:xfrm>
          <a:prstGeom prst="roundRect">
            <a:avLst>
              <a:gd name="adj" fmla="val 50000"/>
            </a:avLst>
          </a:prstGeom>
          <a:solidFill>
            <a:srgbClr val="1BAAAA"/>
          </a:solidFill>
          <a:ln w="9525" cap="flat" cmpd="sng" algn="ctr">
            <a:noFill/>
            <a:prstDash val="solid"/>
          </a:ln>
          <a:effectLst/>
        </p:spPr>
        <p:txBody>
          <a:bodyPr lIns="43196" tIns="0" rIns="43196" bIns="0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kern="0" dirty="0">
                <a:solidFill>
                  <a:prstClr val="white"/>
                </a:solidFill>
                <a:latin typeface="Source Sans Pro ExtraLight"/>
                <a:cs typeface="Source Sans Pro ExtraLight"/>
              </a:rPr>
              <a:t>Moya project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E0A8DFE4-CF74-49CD-B3FB-7DFB1121D431}"/>
              </a:ext>
            </a:extLst>
          </p:cNvPr>
          <p:cNvSpPr/>
          <p:nvPr/>
        </p:nvSpPr>
        <p:spPr>
          <a:xfrm>
            <a:off x="2458216" y="2795428"/>
            <a:ext cx="1406774" cy="260533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5F250715-85E9-460C-9957-BFC6BAD854C7}"/>
              </a:ext>
            </a:extLst>
          </p:cNvPr>
          <p:cNvSpPr/>
          <p:nvPr/>
        </p:nvSpPr>
        <p:spPr>
          <a:xfrm>
            <a:off x="3180457" y="3185804"/>
            <a:ext cx="1406774" cy="241680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E9FD9793-D7C5-4BA7-9F3A-98BD5A828FDC}"/>
              </a:ext>
            </a:extLst>
          </p:cNvPr>
          <p:cNvSpPr/>
          <p:nvPr/>
        </p:nvSpPr>
        <p:spPr>
          <a:xfrm>
            <a:off x="3902698" y="4321329"/>
            <a:ext cx="4996205" cy="241680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36E00AF-55F0-4E51-947F-E8C714721968}"/>
              </a:ext>
            </a:extLst>
          </p:cNvPr>
          <p:cNvSpPr/>
          <p:nvPr/>
        </p:nvSpPr>
        <p:spPr>
          <a:xfrm>
            <a:off x="1745401" y="2422858"/>
            <a:ext cx="1406775" cy="254356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FA773FCB-ACAB-4884-BD7C-176939CC0D73}"/>
              </a:ext>
            </a:extLst>
          </p:cNvPr>
          <p:cNvSpPr/>
          <p:nvPr/>
        </p:nvSpPr>
        <p:spPr>
          <a:xfrm>
            <a:off x="4596658" y="4696689"/>
            <a:ext cx="4311672" cy="241680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F42DEAB-9102-4396-B95F-7E93A3D9AFD6}"/>
              </a:ext>
            </a:extLst>
          </p:cNvPr>
          <p:cNvSpPr/>
          <p:nvPr/>
        </p:nvSpPr>
        <p:spPr>
          <a:xfrm>
            <a:off x="3189884" y="3565041"/>
            <a:ext cx="1406774" cy="241680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BA870699-2BA0-491F-AC44-83EE330E79E1}"/>
              </a:ext>
            </a:extLst>
          </p:cNvPr>
          <p:cNvSpPr/>
          <p:nvPr/>
        </p:nvSpPr>
        <p:spPr>
          <a:xfrm>
            <a:off x="3180457" y="3940518"/>
            <a:ext cx="5718446" cy="241680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AA3022B5-AC61-4603-8BEE-599B22C2FFA3}"/>
              </a:ext>
            </a:extLst>
          </p:cNvPr>
          <p:cNvSpPr/>
          <p:nvPr/>
        </p:nvSpPr>
        <p:spPr>
          <a:xfrm>
            <a:off x="8936611" y="5081476"/>
            <a:ext cx="1414020" cy="234632"/>
          </a:xfrm>
          <a:prstGeom prst="roundRect">
            <a:avLst>
              <a:gd name="adj" fmla="val 50000"/>
            </a:avLst>
          </a:prstGeom>
          <a:solidFill>
            <a:srgbClr val="F95648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C5950B8A-21CB-4AC2-9C21-008C78495502}"/>
              </a:ext>
            </a:extLst>
          </p:cNvPr>
          <p:cNvSpPr/>
          <p:nvPr/>
        </p:nvSpPr>
        <p:spPr>
          <a:xfrm>
            <a:off x="11085920" y="5849346"/>
            <a:ext cx="710633" cy="225816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67E158B8-1A17-4052-84B2-CDE52A8D774F}"/>
              </a:ext>
            </a:extLst>
          </p:cNvPr>
          <p:cNvSpPr/>
          <p:nvPr/>
        </p:nvSpPr>
        <p:spPr>
          <a:xfrm>
            <a:off x="10375287" y="5454504"/>
            <a:ext cx="1421266" cy="225816"/>
          </a:xfrm>
          <a:prstGeom prst="roundRect">
            <a:avLst>
              <a:gd name="adj" fmla="val 50000"/>
            </a:avLst>
          </a:prstGeom>
          <a:solidFill>
            <a:srgbClr val="F8BF4D"/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1047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Bahnschrift SemiBold</vt:lpstr>
      <vt:lpstr>Source Sans Pro ExtraLight</vt:lpstr>
      <vt:lpstr>Source Sans Pro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민수</dc:creator>
  <cp:lastModifiedBy>김 민수</cp:lastModifiedBy>
  <cp:revision>17</cp:revision>
  <dcterms:created xsi:type="dcterms:W3CDTF">2021-09-22T04:06:02Z</dcterms:created>
  <dcterms:modified xsi:type="dcterms:W3CDTF">2021-09-23T04:23:54Z</dcterms:modified>
</cp:coreProperties>
</file>