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78" d="100"/>
          <a:sy n="78" d="100"/>
        </p:scale>
        <p:origin x="36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7.png"/><Relationship Id="rId7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5.png"/><Relationship Id="rId7" Type="http://schemas.openxmlformats.org/officeDocument/2006/relationships/image" Target="../media/image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17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7159" y="3516369"/>
            <a:ext cx="10915477" cy="46476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3780" y="7840380"/>
            <a:ext cx="5093557" cy="11918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03240" y="8311720"/>
            <a:ext cx="801585" cy="6037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15050" y="445594"/>
            <a:ext cx="847885" cy="9456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691" y="4851232"/>
            <a:ext cx="6868415" cy="15737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7630" y="617799"/>
            <a:ext cx="2624291" cy="4775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47885" cy="9456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042" y="5900240"/>
            <a:ext cx="9750351" cy="29622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pic>
        <p:nvPicPr>
          <p:cNvPr id="13" name="Object 1">
            <a:extLst>
              <a:ext uri="{FF2B5EF4-FFF2-40B4-BE49-F238E27FC236}">
                <a16:creationId xmlns:a16="http://schemas.microsoft.com/office/drawing/2014/main" id="{8D61A318-8C1C-B89E-3095-A85EA348C6E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26395" y="8897596"/>
            <a:ext cx="825194" cy="6037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419" y="8311720"/>
            <a:ext cx="855670" cy="6037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7305" y="1389118"/>
            <a:ext cx="2715224" cy="20579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0160" y="5021546"/>
            <a:ext cx="1100581" cy="123069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2315" y="6102144"/>
            <a:ext cx="2185769" cy="6114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13918" y="5021546"/>
            <a:ext cx="1266057" cy="12306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76039" y="6102144"/>
            <a:ext cx="817083" cy="6018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81" y="445594"/>
            <a:ext cx="847885" cy="9456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47885" cy="9456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0199" y="4776574"/>
            <a:ext cx="14706979" cy="2434118"/>
            <a:chOff x="1410199" y="4776574"/>
            <a:chExt cx="14706979" cy="24341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0199" y="4776574"/>
              <a:ext cx="14706979" cy="243411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04776" y="1451785"/>
            <a:ext cx="10289354" cy="14951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51F69A-2769-9A94-9D9C-5283E64FAC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768" y="8420100"/>
            <a:ext cx="685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581" y="445594"/>
            <a:ext cx="847885" cy="9456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0679" y="417391"/>
            <a:ext cx="6385821" cy="16772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50779" y="2293884"/>
            <a:ext cx="14901733" cy="1946539"/>
            <a:chOff x="2450779" y="2293884"/>
            <a:chExt cx="14901733" cy="194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779" y="2293884"/>
              <a:ext cx="14901733" cy="194653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4503" y="4844211"/>
            <a:ext cx="4463096" cy="7298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36825" y="7876683"/>
            <a:ext cx="8448889" cy="2099911"/>
            <a:chOff x="9836825" y="7876683"/>
            <a:chExt cx="8448889" cy="20999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36825" y="7876683"/>
              <a:ext cx="8448889" cy="20999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50779" y="7876683"/>
            <a:ext cx="7188035" cy="2099911"/>
            <a:chOff x="2450779" y="7876683"/>
            <a:chExt cx="7188035" cy="20999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0779" y="7876683"/>
              <a:ext cx="7188035" cy="20999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50779" y="5753992"/>
            <a:ext cx="9036499" cy="1751640"/>
            <a:chOff x="2450779" y="5753992"/>
            <a:chExt cx="9036499" cy="17516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50779" y="5753992"/>
              <a:ext cx="9036499" cy="1751640"/>
            </a:xfrm>
            <a:prstGeom prst="rect">
              <a:avLst/>
            </a:prstGeom>
          </p:spPr>
        </p:pic>
      </p:grpSp>
      <p:pic>
        <p:nvPicPr>
          <p:cNvPr id="18" name="Object 4">
            <a:extLst>
              <a:ext uri="{FF2B5EF4-FFF2-40B4-BE49-F238E27FC236}">
                <a16:creationId xmlns:a16="http://schemas.microsoft.com/office/drawing/2014/main" id="{D1878BB3-FC0B-E4FA-5B01-6D953877E7E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7747" y="8322844"/>
            <a:ext cx="864966" cy="6037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594"/>
            <a:ext cx="847885" cy="9456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3774" y="7016738"/>
            <a:ext cx="8296405" cy="1330556"/>
            <a:chOff x="603774" y="7016738"/>
            <a:chExt cx="8296405" cy="13305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774" y="7016738"/>
              <a:ext cx="8296405" cy="13305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3774" y="2119600"/>
            <a:ext cx="8296405" cy="4415829"/>
            <a:chOff x="603774" y="2119600"/>
            <a:chExt cx="8296405" cy="44158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774" y="2119600"/>
              <a:ext cx="8296405" cy="44158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110" y="-130100"/>
            <a:ext cx="6897421" cy="16980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4760" y="2063324"/>
            <a:ext cx="4417572" cy="247184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30955" y="5690648"/>
            <a:ext cx="4472115" cy="4265258"/>
          </a:xfrm>
          <a:prstGeom prst="rect">
            <a:avLst/>
          </a:prstGeom>
        </p:spPr>
      </p:pic>
      <p:pic>
        <p:nvPicPr>
          <p:cNvPr id="15" name="Object 1">
            <a:extLst>
              <a:ext uri="{FF2B5EF4-FFF2-40B4-BE49-F238E27FC236}">
                <a16:creationId xmlns:a16="http://schemas.microsoft.com/office/drawing/2014/main" id="{3263D020-AEEF-4F5C-0A03-94FE23FBBD0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963584" y="8347294"/>
            <a:ext cx="861318" cy="6037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581" y="445594"/>
            <a:ext cx="847885" cy="9456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32157" y="8368857"/>
            <a:ext cx="13120557" cy="1494286"/>
            <a:chOff x="2232157" y="8368857"/>
            <a:chExt cx="13120557" cy="149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2157" y="8368857"/>
              <a:ext cx="13120557" cy="149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32157" y="1660373"/>
            <a:ext cx="9186932" cy="6085143"/>
            <a:chOff x="2232157" y="1660373"/>
            <a:chExt cx="9186932" cy="6085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2157" y="1660373"/>
              <a:ext cx="9186932" cy="60851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2056" y="-130100"/>
            <a:ext cx="6897421" cy="16980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49343" y="2439631"/>
            <a:ext cx="4413382" cy="205448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49343" y="6083188"/>
            <a:ext cx="3707830" cy="1179963"/>
          </a:xfrm>
          <a:prstGeom prst="rect">
            <a:avLst/>
          </a:prstGeom>
        </p:spPr>
      </p:pic>
      <p:pic>
        <p:nvPicPr>
          <p:cNvPr id="19" name="Object 7">
            <a:extLst>
              <a:ext uri="{FF2B5EF4-FFF2-40B4-BE49-F238E27FC236}">
                <a16:creationId xmlns:a16="http://schemas.microsoft.com/office/drawing/2014/main" id="{46BE22FD-156D-D5D6-24D4-5591FCAC179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6654" y="8520299"/>
            <a:ext cx="869442" cy="6037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594"/>
            <a:ext cx="847885" cy="9456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6956" y="1433843"/>
            <a:ext cx="9265023" cy="6167121"/>
            <a:chOff x="586956" y="1433843"/>
            <a:chExt cx="9265023" cy="61671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956" y="1433843"/>
              <a:ext cx="9265023" cy="61671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6855" y="-130100"/>
            <a:ext cx="5470049" cy="14951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5073" y="1642042"/>
            <a:ext cx="4046363" cy="74818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3829" y="8203939"/>
            <a:ext cx="9308150" cy="1310773"/>
            <a:chOff x="543829" y="8203939"/>
            <a:chExt cx="9308150" cy="13107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829" y="8203939"/>
              <a:ext cx="9308150" cy="1310773"/>
            </a:xfrm>
            <a:prstGeom prst="rect">
              <a:avLst/>
            </a:prstGeom>
          </p:spPr>
        </p:pic>
      </p:grpSp>
      <p:pic>
        <p:nvPicPr>
          <p:cNvPr id="15" name="Object 1">
            <a:extLst>
              <a:ext uri="{FF2B5EF4-FFF2-40B4-BE49-F238E27FC236}">
                <a16:creationId xmlns:a16="http://schemas.microsoft.com/office/drawing/2014/main" id="{5783FBA8-6DC1-1FA4-1009-FB6A7DA349E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183140" y="8381678"/>
            <a:ext cx="649689" cy="6037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33621" y="2209524"/>
            <a:ext cx="9376424" cy="6435636"/>
            <a:chOff x="2233621" y="2209524"/>
            <a:chExt cx="9376424" cy="64356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3621" y="2209524"/>
              <a:ext cx="9376424" cy="64356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44237" y="306675"/>
            <a:ext cx="4339268" cy="149514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6200" y="2127228"/>
            <a:ext cx="3716077" cy="1658849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B7257F22-916A-1101-6B1C-D86B70BCAE4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0601" y="1391627"/>
            <a:ext cx="705823" cy="6037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581" y="445594"/>
            <a:ext cx="847885" cy="9456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0195" y="-130100"/>
            <a:ext cx="2897763" cy="14951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57169" y="1208508"/>
            <a:ext cx="15789923" cy="3256672"/>
            <a:chOff x="2157169" y="1208508"/>
            <a:chExt cx="15789923" cy="32566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7169" y="1208508"/>
              <a:ext cx="15789923" cy="32566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94772" y="4599206"/>
            <a:ext cx="13611823" cy="4861365"/>
            <a:chOff x="2994772" y="4599206"/>
            <a:chExt cx="13611823" cy="48613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4772" y="4599206"/>
              <a:ext cx="13611823" cy="48613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36538" y="3626673"/>
            <a:ext cx="3039933" cy="972533"/>
            <a:chOff x="15036538" y="3626673"/>
            <a:chExt cx="3039933" cy="9725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36538" y="3626673"/>
              <a:ext cx="3039933" cy="972533"/>
            </a:xfrm>
            <a:prstGeom prst="rect">
              <a:avLst/>
            </a:prstGeom>
          </p:spPr>
        </p:pic>
      </p:grpSp>
      <p:pic>
        <p:nvPicPr>
          <p:cNvPr id="17" name="Object 1">
            <a:extLst>
              <a:ext uri="{FF2B5EF4-FFF2-40B4-BE49-F238E27FC236}">
                <a16:creationId xmlns:a16="http://schemas.microsoft.com/office/drawing/2014/main" id="{702C520B-7880-F95E-755C-1010D8274FE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2977" y="8496300"/>
            <a:ext cx="769092" cy="60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남종호</cp:lastModifiedBy>
  <cp:revision>5</cp:revision>
  <dcterms:created xsi:type="dcterms:W3CDTF">2022-06-15T22:50:47Z</dcterms:created>
  <dcterms:modified xsi:type="dcterms:W3CDTF">2022-06-15T13:59:36Z</dcterms:modified>
</cp:coreProperties>
</file>