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정준" userId="d39ecd37-114c-4e28-bd59-b44994e85b57" providerId="ADAL" clId="{CD199BAF-448A-4225-9E56-F30B8921F85A}"/>
    <pc:docChg chg="modSld">
      <pc:chgData name="황정준" userId="d39ecd37-114c-4e28-bd59-b44994e85b57" providerId="ADAL" clId="{CD199BAF-448A-4225-9E56-F30B8921F85A}" dt="2022-08-02T11:16:44.618" v="1" actId="207"/>
      <pc:docMkLst>
        <pc:docMk/>
      </pc:docMkLst>
      <pc:sldChg chg="modSp mod">
        <pc:chgData name="황정준" userId="d39ecd37-114c-4e28-bd59-b44994e85b57" providerId="ADAL" clId="{CD199BAF-448A-4225-9E56-F30B8921F85A}" dt="2022-08-02T11:16:44.618" v="1" actId="207"/>
        <pc:sldMkLst>
          <pc:docMk/>
          <pc:sldMk cId="2900772402" sldId="260"/>
        </pc:sldMkLst>
        <pc:spChg chg="mod">
          <ac:chgData name="황정준" userId="d39ecd37-114c-4e28-bd59-b44994e85b57" providerId="ADAL" clId="{CD199BAF-448A-4225-9E56-F30B8921F85A}" dt="2022-08-02T11:15:47.257" v="0" actId="207"/>
          <ac:spMkLst>
            <pc:docMk/>
            <pc:sldMk cId="2900772402" sldId="260"/>
            <ac:spMk id="16" creationId="{8BD4B025-51C1-074D-F160-B4FB3CB3741E}"/>
          </ac:spMkLst>
        </pc:spChg>
        <pc:spChg chg="mod">
          <ac:chgData name="황정준" userId="d39ecd37-114c-4e28-bd59-b44994e85b57" providerId="ADAL" clId="{CD199BAF-448A-4225-9E56-F30B8921F85A}" dt="2022-08-02T11:16:44.618" v="1" actId="207"/>
          <ac:spMkLst>
            <pc:docMk/>
            <pc:sldMk cId="2900772402" sldId="260"/>
            <ac:spMk id="45" creationId="{0411029B-3C18-A857-73DF-79FB64B575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B400-E2C7-B679-4EE4-3D8F0B7B4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1D8EF-A91F-0D8C-9C52-14F21795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7A47D-CA20-AA3D-DC1B-6DFE4B9C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76F4-43C4-463E-C3B7-4A8E020F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9D454-9FDA-CFAE-E317-EA127AC9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0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F5FA-214A-AC88-9005-DB6250F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19D5-4C54-B5B4-DC1D-6630F266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78A39-93F3-64AE-3A4B-AE7470E7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70C26-511F-D04F-C9B5-0AE7F19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6AD1B-9838-F77D-8466-2AB45860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3BF516-1CBC-F662-E835-76DCD5306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53EFA-D236-A776-572A-BF31D019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40C60-2B8F-3D54-88AA-A4B10A0C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C6D27-1FD3-8F26-7F67-78B943B1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D1087-B4EE-5780-C7CF-9E8A21CB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5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A1B5-9582-4115-F7D5-1C17BB4E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71A00-A8E0-E459-E5A4-F35AFC0F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4B1BB-A615-7036-D68B-8EE9E79B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A7E2-0820-9EB5-3878-D1624841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830E-3A30-6F63-A33F-81C0117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F623E-DC9C-0C8A-EDB7-B53CA494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F86C1-D1DF-3171-8420-6037CDE8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965B8-43F7-8ED7-CF38-3AEAC06F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E1BA-0747-FA63-734D-33A5C44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093E-6637-1FFD-0563-94E38542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EEAD-0501-2D10-BD93-2EDB12FC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D8E15-2D52-7FE4-B29C-C3DEA609A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50785-51DB-6B87-8485-EB899751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D61C3-121C-839C-585B-21C62FE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F48DF-1A63-106F-2113-EB6FF65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B39FF-9694-2CD8-149B-2A38E974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0805-C529-1AE7-8219-A74DA337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B7B4B-712E-1143-4FBF-166D6A1A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8D576-7DC4-E514-0336-C39A2A4FD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71973-5200-86F1-E33C-58613E22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BE5EE-FB61-69D0-43B1-A47E50789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D315D-748B-2E15-09CE-EAB68F9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7304D-5E22-BDE4-3E93-ADFBABA5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9DFD9-DB3B-E4A5-CE96-A74D30FC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4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AA93-DEE3-A7A8-AE2D-75583F8C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3C6DC6-FBC9-8600-D23E-F5E0D722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D4858-6339-F26F-AF58-0D4FB3D2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F2D41-D0F0-8AA7-5D15-4F2A4A1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A3C61-486A-F26A-D607-B53A9DA1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7BB19-E775-7DB4-8AB5-88C88382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D064E-7CD0-B153-9279-4191905F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82CF-6363-C781-3FA1-4127BBD5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A31BF-C73D-F6EA-06FC-D3842546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0A0E20-6CEA-178D-13A2-C95CE488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1924-2080-0729-4607-78EB59E2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87E38-F961-750F-1098-05E0440B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607F5-37EA-A344-D5E9-65B22353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0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277A-B0A2-3BC1-587E-E4461FA6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9131FB-A47A-3EF5-EC5F-F85C2C974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2EA2E-5ABC-94DB-FEE9-D9E9CC7F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4C593-958C-DDB7-9C22-DAB3FB3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07EFC-999B-C72B-0AC9-991A2B07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4B5A1-7F88-82E6-771A-0F56AB4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5BADC-98E5-42BC-10E8-4D6731C4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7760F-3D37-15BD-956E-3E948D71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3985D-5B59-16CC-CF7A-74BFB01A3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35B0-E3E3-459A-8F8B-66B4F068708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32E49-F8EA-93CF-E00F-438E14656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DE0A-5C42-A972-6B05-C25A90D51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1B27-E384-4475-8A6F-DEFF48E8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EBB04-52EE-BDBE-3805-A91706ADFAE4}"/>
              </a:ext>
            </a:extLst>
          </p:cNvPr>
          <p:cNvSpPr txBox="1"/>
          <p:nvPr/>
        </p:nvSpPr>
        <p:spPr>
          <a:xfrm>
            <a:off x="5394036" y="923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15E60-B1A3-A95D-0574-1DC225F9ACCE}"/>
              </a:ext>
            </a:extLst>
          </p:cNvPr>
          <p:cNvSpPr txBox="1"/>
          <p:nvPr/>
        </p:nvSpPr>
        <p:spPr>
          <a:xfrm>
            <a:off x="5082732" y="1297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92C27-D771-92B2-D148-62D08C57ED04}"/>
              </a:ext>
            </a:extLst>
          </p:cNvPr>
          <p:cNvSpPr txBox="1"/>
          <p:nvPr/>
        </p:nvSpPr>
        <p:spPr>
          <a:xfrm>
            <a:off x="5705340" y="1297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43A7-3F35-F30F-8EE3-D407E300B9DF}"/>
              </a:ext>
            </a:extLst>
          </p:cNvPr>
          <p:cNvSpPr txBox="1"/>
          <p:nvPr/>
        </p:nvSpPr>
        <p:spPr>
          <a:xfrm>
            <a:off x="4771428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191A7-C727-4163-E0DE-B7EF01DFD1B7}"/>
              </a:ext>
            </a:extLst>
          </p:cNvPr>
          <p:cNvSpPr txBox="1"/>
          <p:nvPr/>
        </p:nvSpPr>
        <p:spPr>
          <a:xfrm>
            <a:off x="5394036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91138-F523-8989-3EA2-12B1862E505D}"/>
              </a:ext>
            </a:extLst>
          </p:cNvPr>
          <p:cNvSpPr txBox="1"/>
          <p:nvPr/>
        </p:nvSpPr>
        <p:spPr>
          <a:xfrm>
            <a:off x="6016644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179A5-A4BD-654B-4FA4-1B7B396C9038}"/>
              </a:ext>
            </a:extLst>
          </p:cNvPr>
          <p:cNvSpPr txBox="1"/>
          <p:nvPr/>
        </p:nvSpPr>
        <p:spPr>
          <a:xfrm>
            <a:off x="4462856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B7A0-1EDE-FC39-3757-A9D8056DB22A}"/>
              </a:ext>
            </a:extLst>
          </p:cNvPr>
          <p:cNvSpPr txBox="1"/>
          <p:nvPr/>
        </p:nvSpPr>
        <p:spPr>
          <a:xfrm>
            <a:off x="5085464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5C9F9-A228-D6F5-A3D3-D0075766D96E}"/>
              </a:ext>
            </a:extLst>
          </p:cNvPr>
          <p:cNvSpPr txBox="1"/>
          <p:nvPr/>
        </p:nvSpPr>
        <p:spPr>
          <a:xfrm>
            <a:off x="5708072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B27FE-BFFA-9E38-B0DD-2B8E178E88B3}"/>
              </a:ext>
            </a:extLst>
          </p:cNvPr>
          <p:cNvSpPr txBox="1"/>
          <p:nvPr/>
        </p:nvSpPr>
        <p:spPr>
          <a:xfrm>
            <a:off x="6327948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EF1C8-B6F0-3078-2190-F183CADC67C2}"/>
              </a:ext>
            </a:extLst>
          </p:cNvPr>
          <p:cNvSpPr txBox="1"/>
          <p:nvPr/>
        </p:nvSpPr>
        <p:spPr>
          <a:xfrm>
            <a:off x="4148820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7B90B-44C5-764C-8D01-C5939E428224}"/>
              </a:ext>
            </a:extLst>
          </p:cNvPr>
          <p:cNvSpPr txBox="1"/>
          <p:nvPr/>
        </p:nvSpPr>
        <p:spPr>
          <a:xfrm>
            <a:off x="4771428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AF991-1A65-D625-8507-B9EEB6541EE5}"/>
              </a:ext>
            </a:extLst>
          </p:cNvPr>
          <p:cNvSpPr txBox="1"/>
          <p:nvPr/>
        </p:nvSpPr>
        <p:spPr>
          <a:xfrm>
            <a:off x="5394036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69F12-E60B-E1DF-0639-814F4F889557}"/>
              </a:ext>
            </a:extLst>
          </p:cNvPr>
          <p:cNvSpPr txBox="1"/>
          <p:nvPr/>
        </p:nvSpPr>
        <p:spPr>
          <a:xfrm>
            <a:off x="6013912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B3B2F-0537-9B04-DCD3-4B878FAC273C}"/>
              </a:ext>
            </a:extLst>
          </p:cNvPr>
          <p:cNvSpPr txBox="1"/>
          <p:nvPr/>
        </p:nvSpPr>
        <p:spPr>
          <a:xfrm>
            <a:off x="6639252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1D15229-3F2B-F9EA-764B-A76AA2570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83602"/>
              </p:ext>
            </p:extLst>
          </p:nvPr>
        </p:nvGraphicFramePr>
        <p:xfrm>
          <a:off x="1008902" y="3441940"/>
          <a:ext cx="293928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857">
                  <a:extLst>
                    <a:ext uri="{9D8B030D-6E8A-4147-A177-3AD203B41FA5}">
                      <a16:colId xmlns:a16="http://schemas.microsoft.com/office/drawing/2014/main" val="1685402298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2825597712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76078663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1063995714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154880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9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43351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0C081F4-388C-71A4-71E7-6BBEF5B2C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48102"/>
              </p:ext>
            </p:extLst>
          </p:nvPr>
        </p:nvGraphicFramePr>
        <p:xfrm>
          <a:off x="5549688" y="3441940"/>
          <a:ext cx="3053635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0727">
                  <a:extLst>
                    <a:ext uri="{9D8B030D-6E8A-4147-A177-3AD203B41FA5}">
                      <a16:colId xmlns:a16="http://schemas.microsoft.com/office/drawing/2014/main" val="2668509977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2433648505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2153948170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871162333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1338103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6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4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5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3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32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C968C76-B1A7-EB53-A195-A0AA434B9550}"/>
              </a:ext>
            </a:extLst>
          </p:cNvPr>
          <p:cNvSpPr txBox="1"/>
          <p:nvPr/>
        </p:nvSpPr>
        <p:spPr>
          <a:xfrm>
            <a:off x="5575647" y="302046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[][]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69868-DE19-589F-992A-82256D307460}"/>
              </a:ext>
            </a:extLst>
          </p:cNvPr>
          <p:cNvSpPr txBox="1"/>
          <p:nvPr/>
        </p:nvSpPr>
        <p:spPr>
          <a:xfrm>
            <a:off x="1008902" y="30204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en-US" altLang="ko-KR" b="1" dirty="0"/>
              <a:t>[][]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46EE0-4047-F8A6-69DD-C330A3249D86}"/>
              </a:ext>
            </a:extLst>
          </p:cNvPr>
          <p:cNvSpPr txBox="1"/>
          <p:nvPr/>
        </p:nvSpPr>
        <p:spPr>
          <a:xfrm>
            <a:off x="5486507" y="5838425"/>
            <a:ext cx="503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][j] = max(</a:t>
            </a:r>
            <a:r>
              <a:rPr lang="en-US" altLang="ko-KR" b="1" dirty="0" err="1"/>
              <a:t>dp</a:t>
            </a:r>
            <a:r>
              <a:rPr lang="en-US" altLang="ko-KR" b="1" dirty="0"/>
              <a:t>[i-1][j-1], </a:t>
            </a:r>
            <a:r>
              <a:rPr lang="en-US" altLang="ko-KR" b="1" dirty="0" err="1"/>
              <a:t>dp</a:t>
            </a:r>
            <a:r>
              <a:rPr lang="en-US" altLang="ko-KR" b="1" dirty="0"/>
              <a:t>[i-1][j]) + </a:t>
            </a:r>
            <a:r>
              <a:rPr lang="en-US" altLang="ko-KR" b="1" dirty="0" err="1"/>
              <a:t>arr</a:t>
            </a:r>
            <a:r>
              <a:rPr lang="en-US" altLang="ko-KR" b="1" dirty="0"/>
              <a:t>[i-1][j]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78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EBB04-52EE-BDBE-3805-A91706ADFAE4}"/>
              </a:ext>
            </a:extLst>
          </p:cNvPr>
          <p:cNvSpPr txBox="1"/>
          <p:nvPr/>
        </p:nvSpPr>
        <p:spPr>
          <a:xfrm>
            <a:off x="5394036" y="923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15E60-B1A3-A95D-0574-1DC225F9ACCE}"/>
              </a:ext>
            </a:extLst>
          </p:cNvPr>
          <p:cNvSpPr txBox="1"/>
          <p:nvPr/>
        </p:nvSpPr>
        <p:spPr>
          <a:xfrm>
            <a:off x="5082732" y="1297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92C27-D771-92B2-D148-62D08C57ED04}"/>
              </a:ext>
            </a:extLst>
          </p:cNvPr>
          <p:cNvSpPr txBox="1"/>
          <p:nvPr/>
        </p:nvSpPr>
        <p:spPr>
          <a:xfrm>
            <a:off x="5705340" y="1297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43A7-3F35-F30F-8EE3-D407E300B9DF}"/>
              </a:ext>
            </a:extLst>
          </p:cNvPr>
          <p:cNvSpPr txBox="1"/>
          <p:nvPr/>
        </p:nvSpPr>
        <p:spPr>
          <a:xfrm>
            <a:off x="4771428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191A7-C727-4163-E0DE-B7EF01DFD1B7}"/>
              </a:ext>
            </a:extLst>
          </p:cNvPr>
          <p:cNvSpPr txBox="1"/>
          <p:nvPr/>
        </p:nvSpPr>
        <p:spPr>
          <a:xfrm>
            <a:off x="5394036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91138-F523-8989-3EA2-12B1862E505D}"/>
              </a:ext>
            </a:extLst>
          </p:cNvPr>
          <p:cNvSpPr txBox="1"/>
          <p:nvPr/>
        </p:nvSpPr>
        <p:spPr>
          <a:xfrm>
            <a:off x="6016644" y="1666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179A5-A4BD-654B-4FA4-1B7B396C9038}"/>
              </a:ext>
            </a:extLst>
          </p:cNvPr>
          <p:cNvSpPr txBox="1"/>
          <p:nvPr/>
        </p:nvSpPr>
        <p:spPr>
          <a:xfrm>
            <a:off x="4462856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B7A0-1EDE-FC39-3757-A9D8056DB22A}"/>
              </a:ext>
            </a:extLst>
          </p:cNvPr>
          <p:cNvSpPr txBox="1"/>
          <p:nvPr/>
        </p:nvSpPr>
        <p:spPr>
          <a:xfrm>
            <a:off x="5085464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5C9F9-A228-D6F5-A3D3-D0075766D96E}"/>
              </a:ext>
            </a:extLst>
          </p:cNvPr>
          <p:cNvSpPr txBox="1"/>
          <p:nvPr/>
        </p:nvSpPr>
        <p:spPr>
          <a:xfrm>
            <a:off x="5708072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B27FE-BFFA-9E38-B0DD-2B8E178E88B3}"/>
              </a:ext>
            </a:extLst>
          </p:cNvPr>
          <p:cNvSpPr txBox="1"/>
          <p:nvPr/>
        </p:nvSpPr>
        <p:spPr>
          <a:xfrm>
            <a:off x="6327948" y="2036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EF1C8-B6F0-3078-2190-F183CADC67C2}"/>
              </a:ext>
            </a:extLst>
          </p:cNvPr>
          <p:cNvSpPr txBox="1"/>
          <p:nvPr/>
        </p:nvSpPr>
        <p:spPr>
          <a:xfrm>
            <a:off x="4148820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7B90B-44C5-764C-8D01-C5939E428224}"/>
              </a:ext>
            </a:extLst>
          </p:cNvPr>
          <p:cNvSpPr txBox="1"/>
          <p:nvPr/>
        </p:nvSpPr>
        <p:spPr>
          <a:xfrm>
            <a:off x="4771428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AF991-1A65-D625-8507-B9EEB6541EE5}"/>
              </a:ext>
            </a:extLst>
          </p:cNvPr>
          <p:cNvSpPr txBox="1"/>
          <p:nvPr/>
        </p:nvSpPr>
        <p:spPr>
          <a:xfrm>
            <a:off x="5394036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69F12-E60B-E1DF-0639-814F4F889557}"/>
              </a:ext>
            </a:extLst>
          </p:cNvPr>
          <p:cNvSpPr txBox="1"/>
          <p:nvPr/>
        </p:nvSpPr>
        <p:spPr>
          <a:xfrm>
            <a:off x="6013912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B3B2F-0537-9B04-DCD3-4B878FAC273C}"/>
              </a:ext>
            </a:extLst>
          </p:cNvPr>
          <p:cNvSpPr txBox="1"/>
          <p:nvPr/>
        </p:nvSpPr>
        <p:spPr>
          <a:xfrm>
            <a:off x="6639252" y="2405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F1D15229-3F2B-F9EA-764B-A76AA25704BC}"/>
              </a:ext>
            </a:extLst>
          </p:cNvPr>
          <p:cNvGraphicFramePr>
            <a:graphicFrameLocks noGrp="1"/>
          </p:cNvGraphicFramePr>
          <p:nvPr/>
        </p:nvGraphicFramePr>
        <p:xfrm>
          <a:off x="1008902" y="3441940"/>
          <a:ext cx="293928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857">
                  <a:extLst>
                    <a:ext uri="{9D8B030D-6E8A-4147-A177-3AD203B41FA5}">
                      <a16:colId xmlns:a16="http://schemas.microsoft.com/office/drawing/2014/main" val="1685402298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2825597712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76078663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1063995714"/>
                    </a:ext>
                  </a:extLst>
                </a:gridCol>
                <a:gridCol w="587857">
                  <a:extLst>
                    <a:ext uri="{9D8B030D-6E8A-4147-A177-3AD203B41FA5}">
                      <a16:colId xmlns:a16="http://schemas.microsoft.com/office/drawing/2014/main" val="154880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9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4335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C968C76-B1A7-EB53-A195-A0AA434B9550}"/>
              </a:ext>
            </a:extLst>
          </p:cNvPr>
          <p:cNvSpPr txBox="1"/>
          <p:nvPr/>
        </p:nvSpPr>
        <p:spPr>
          <a:xfrm>
            <a:off x="4866824" y="303340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[2][]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69868-DE19-589F-992A-82256D307460}"/>
              </a:ext>
            </a:extLst>
          </p:cNvPr>
          <p:cNvSpPr txBox="1"/>
          <p:nvPr/>
        </p:nvSpPr>
        <p:spPr>
          <a:xfrm>
            <a:off x="1008902" y="30204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en-US" altLang="ko-KR" b="1" dirty="0"/>
              <a:t>[][]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46EE0-4047-F8A6-69DD-C330A3249D86}"/>
              </a:ext>
            </a:extLst>
          </p:cNvPr>
          <p:cNvSpPr txBox="1"/>
          <p:nvPr/>
        </p:nvSpPr>
        <p:spPr>
          <a:xfrm>
            <a:off x="4771428" y="4649809"/>
            <a:ext cx="314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[0][j] = max(</a:t>
            </a:r>
            <a:r>
              <a:rPr lang="en-US" altLang="ko-KR" b="1" dirty="0" err="1"/>
              <a:t>dp</a:t>
            </a:r>
            <a:r>
              <a:rPr lang="en-US" altLang="ko-KR" b="1" dirty="0"/>
              <a:t>[1][j-1], </a:t>
            </a:r>
            <a:r>
              <a:rPr lang="en-US" altLang="ko-KR" b="1" dirty="0" err="1"/>
              <a:t>dp</a:t>
            </a:r>
            <a:r>
              <a:rPr lang="en-US" altLang="ko-KR" b="1" dirty="0"/>
              <a:t>[1][j]) + </a:t>
            </a:r>
            <a:r>
              <a:rPr lang="en-US" altLang="ko-KR" b="1" dirty="0" err="1"/>
              <a:t>arr</a:t>
            </a:r>
            <a:r>
              <a:rPr lang="en-US" altLang="ko-KR" b="1" dirty="0"/>
              <a:t>[i-1][j]</a:t>
            </a:r>
            <a:endParaRPr lang="ko-KR" altLang="en-US" b="1" dirty="0"/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5E3C75BA-C23C-3E0E-1560-E73D133E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81358"/>
              </p:ext>
            </p:extLst>
          </p:nvPr>
        </p:nvGraphicFramePr>
        <p:xfrm>
          <a:off x="4866824" y="3441940"/>
          <a:ext cx="305363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0727">
                  <a:extLst>
                    <a:ext uri="{9D8B030D-6E8A-4147-A177-3AD203B41FA5}">
                      <a16:colId xmlns:a16="http://schemas.microsoft.com/office/drawing/2014/main" val="1910518726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1166570969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1126885079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3806649070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113840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1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3531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CFDECE-4499-63BC-F54E-40B6562C8BF2}"/>
              </a:ext>
            </a:extLst>
          </p:cNvPr>
          <p:cNvSpPr txBox="1"/>
          <p:nvPr/>
        </p:nvSpPr>
        <p:spPr>
          <a:xfrm>
            <a:off x="8790425" y="302046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[]</a:t>
            </a:r>
            <a:endParaRPr lang="ko-KR" altLang="en-US" b="1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962FC2FD-6EA6-0631-601F-C130FDDD6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92071"/>
              </p:ext>
            </p:extLst>
          </p:nvPr>
        </p:nvGraphicFramePr>
        <p:xfrm>
          <a:off x="8839096" y="3441940"/>
          <a:ext cx="305363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0727">
                  <a:extLst>
                    <a:ext uri="{9D8B030D-6E8A-4147-A177-3AD203B41FA5}">
                      <a16:colId xmlns:a16="http://schemas.microsoft.com/office/drawing/2014/main" val="2727594911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2557654392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738162243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3410053342"/>
                    </a:ext>
                  </a:extLst>
                </a:gridCol>
                <a:gridCol w="610727">
                  <a:extLst>
                    <a:ext uri="{9D8B030D-6E8A-4147-A177-3AD203B41FA5}">
                      <a16:colId xmlns:a16="http://schemas.microsoft.com/office/drawing/2014/main" val="414871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801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F87A6A-D98B-6976-AD80-3A1935FC0AD7}"/>
              </a:ext>
            </a:extLst>
          </p:cNvPr>
          <p:cNvSpPr txBox="1"/>
          <p:nvPr/>
        </p:nvSpPr>
        <p:spPr>
          <a:xfrm>
            <a:off x="8791397" y="4045874"/>
            <a:ext cx="314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dp</a:t>
            </a:r>
            <a:r>
              <a:rPr lang="en-US" altLang="ko-KR" b="1" dirty="0"/>
              <a:t> [j] = max(</a:t>
            </a:r>
            <a:r>
              <a:rPr lang="en-US" altLang="ko-KR" b="1" dirty="0" err="1"/>
              <a:t>dp</a:t>
            </a:r>
            <a:r>
              <a:rPr lang="en-US" altLang="ko-KR" b="1" dirty="0"/>
              <a:t>[j-1], </a:t>
            </a:r>
            <a:r>
              <a:rPr lang="en-US" altLang="ko-KR" b="1" dirty="0" err="1"/>
              <a:t>dp</a:t>
            </a:r>
            <a:r>
              <a:rPr lang="en-US" altLang="ko-KR" b="1" dirty="0"/>
              <a:t>[j]) + </a:t>
            </a:r>
            <a:r>
              <a:rPr lang="en-US" altLang="ko-KR" b="1" dirty="0" err="1"/>
              <a:t>arr</a:t>
            </a:r>
            <a:r>
              <a:rPr lang="en-US" altLang="ko-KR" b="1" dirty="0"/>
              <a:t>[i-1][j] (</a:t>
            </a:r>
            <a:r>
              <a:rPr lang="ko-KR" altLang="en-US" b="1" dirty="0"/>
              <a:t>역순으로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855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DD992ED-AA76-7805-D05D-62B07FCE4845}"/>
              </a:ext>
            </a:extLst>
          </p:cNvPr>
          <p:cNvSpPr txBox="1"/>
          <p:nvPr/>
        </p:nvSpPr>
        <p:spPr>
          <a:xfrm>
            <a:off x="1242204" y="810883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정렬하기 접근법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30703-7F9A-600E-8764-40BAC3CA3CF8}"/>
              </a:ext>
            </a:extLst>
          </p:cNvPr>
          <p:cNvSpPr txBox="1"/>
          <p:nvPr/>
        </p:nvSpPr>
        <p:spPr>
          <a:xfrm>
            <a:off x="1242204" y="1541253"/>
            <a:ext cx="565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오름차순 정렬 후 차례대로 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4509A-3BD0-4285-39AD-DD2A8F4FF919}"/>
              </a:ext>
            </a:extLst>
          </p:cNvPr>
          <p:cNvSpPr txBox="1"/>
          <p:nvPr/>
        </p:nvSpPr>
        <p:spPr>
          <a:xfrm>
            <a:off x="1242204" y="2150853"/>
            <a:ext cx="565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오름차순 정렬 후</a:t>
            </a:r>
            <a:r>
              <a:rPr lang="en-US" altLang="ko-KR" dirty="0"/>
              <a:t> 2</a:t>
            </a:r>
            <a:r>
              <a:rPr lang="ko-KR" altLang="en-US" dirty="0"/>
              <a:t>개씩 짝지어서 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209294-3EB4-3008-4224-0E4C569936CA}"/>
              </a:ext>
            </a:extLst>
          </p:cNvPr>
          <p:cNvSpPr txBox="1"/>
          <p:nvPr/>
        </p:nvSpPr>
        <p:spPr>
          <a:xfrm>
            <a:off x="1242204" y="2760453"/>
            <a:ext cx="67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오름차순 정렬 후 제일 작은 값 </a:t>
            </a:r>
            <a:r>
              <a:rPr lang="en-US" altLang="ko-KR" dirty="0"/>
              <a:t>2</a:t>
            </a:r>
            <a:r>
              <a:rPr lang="ko-KR" altLang="en-US" dirty="0"/>
              <a:t>개 계산 후 다시 정렬 반복</a:t>
            </a:r>
          </a:p>
        </p:txBody>
      </p:sp>
    </p:spTree>
    <p:extLst>
      <p:ext uri="{BB962C8B-B14F-4D97-AF65-F5344CB8AC3E}">
        <p14:creationId xmlns:p14="http://schemas.microsoft.com/office/powerpoint/2010/main" val="108907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DD992ED-AA76-7805-D05D-62B07FCE4845}"/>
              </a:ext>
            </a:extLst>
          </p:cNvPr>
          <p:cNvSpPr txBox="1"/>
          <p:nvPr/>
        </p:nvSpPr>
        <p:spPr>
          <a:xfrm>
            <a:off x="1199071" y="241539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+B/C*D*(E+F)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4E889C5-80E5-AF07-2561-04AEB386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74212"/>
              </p:ext>
            </p:extLst>
          </p:nvPr>
        </p:nvGraphicFramePr>
        <p:xfrm>
          <a:off x="1199071" y="849062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6EC8BD-B2F4-6507-81E5-42C36B18C24F}"/>
              </a:ext>
            </a:extLst>
          </p:cNvPr>
          <p:cNvSpPr txBox="1"/>
          <p:nvPr/>
        </p:nvSpPr>
        <p:spPr>
          <a:xfrm>
            <a:off x="359434" y="85057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B9951-6BD5-658F-DCFD-F0CFF4A19C3E}"/>
              </a:ext>
            </a:extLst>
          </p:cNvPr>
          <p:cNvSpPr txBox="1"/>
          <p:nvPr/>
        </p:nvSpPr>
        <p:spPr>
          <a:xfrm>
            <a:off x="359434" y="241539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DE45E-D8C0-AAEC-057F-86E793F1DEC7}"/>
              </a:ext>
            </a:extLst>
          </p:cNvPr>
          <p:cNvSpPr txBox="1"/>
          <p:nvPr/>
        </p:nvSpPr>
        <p:spPr>
          <a:xfrm>
            <a:off x="359434" y="145960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FE9B7-E49E-0700-512A-1711F681C236}"/>
              </a:ext>
            </a:extLst>
          </p:cNvPr>
          <p:cNvSpPr txBox="1"/>
          <p:nvPr/>
        </p:nvSpPr>
        <p:spPr>
          <a:xfrm>
            <a:off x="1199071" y="2248619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B/C*D*(E+F)</a:t>
            </a:r>
            <a:endParaRPr lang="ko-KR" altLang="en-US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98B2EE8-9A48-7D69-BDC4-D5A63541A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6033"/>
              </p:ext>
            </p:extLst>
          </p:nvPr>
        </p:nvGraphicFramePr>
        <p:xfrm>
          <a:off x="1199071" y="2856142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27A4CC-AD6B-8DD0-B321-1B3931FD2312}"/>
              </a:ext>
            </a:extLst>
          </p:cNvPr>
          <p:cNvSpPr txBox="1"/>
          <p:nvPr/>
        </p:nvSpPr>
        <p:spPr>
          <a:xfrm>
            <a:off x="359434" y="285765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4A53F-6C1E-25E7-4FC6-6339D87A405E}"/>
              </a:ext>
            </a:extLst>
          </p:cNvPr>
          <p:cNvSpPr txBox="1"/>
          <p:nvPr/>
        </p:nvSpPr>
        <p:spPr>
          <a:xfrm>
            <a:off x="359434" y="2248619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CE423-BF90-E15E-0364-0CE699415E9F}"/>
              </a:ext>
            </a:extLst>
          </p:cNvPr>
          <p:cNvSpPr txBox="1"/>
          <p:nvPr/>
        </p:nvSpPr>
        <p:spPr>
          <a:xfrm>
            <a:off x="359434" y="346668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4B025-51C1-074D-F160-B4FB3CB3741E}"/>
              </a:ext>
            </a:extLst>
          </p:cNvPr>
          <p:cNvSpPr txBox="1"/>
          <p:nvPr/>
        </p:nvSpPr>
        <p:spPr>
          <a:xfrm>
            <a:off x="1199070" y="1454922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CB61B-C15D-4474-9DB6-F72F7D219269}"/>
              </a:ext>
            </a:extLst>
          </p:cNvPr>
          <p:cNvSpPr txBox="1"/>
          <p:nvPr/>
        </p:nvSpPr>
        <p:spPr>
          <a:xfrm>
            <a:off x="1199069" y="346725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1360B-6823-A936-F2AB-CD38D248DBC3}"/>
              </a:ext>
            </a:extLst>
          </p:cNvPr>
          <p:cNvSpPr txBox="1"/>
          <p:nvPr/>
        </p:nvSpPr>
        <p:spPr>
          <a:xfrm>
            <a:off x="1199069" y="417806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/C*D*(E+F)</a:t>
            </a:r>
            <a:endParaRPr lang="ko-KR" altLang="en-US" dirty="0"/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9063B3CB-78E0-7608-B1B0-3A4E224C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5930"/>
              </p:ext>
            </p:extLst>
          </p:nvPr>
        </p:nvGraphicFramePr>
        <p:xfrm>
          <a:off x="1199069" y="4785583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17DFCD9-4791-C42F-0105-35BE1CDC250D}"/>
              </a:ext>
            </a:extLst>
          </p:cNvPr>
          <p:cNvSpPr txBox="1"/>
          <p:nvPr/>
        </p:nvSpPr>
        <p:spPr>
          <a:xfrm>
            <a:off x="359432" y="478709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BE8B1-7EEE-4FAB-946D-7E519346AB3E}"/>
              </a:ext>
            </a:extLst>
          </p:cNvPr>
          <p:cNvSpPr txBox="1"/>
          <p:nvPr/>
        </p:nvSpPr>
        <p:spPr>
          <a:xfrm>
            <a:off x="359432" y="417806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4BAFC-1F34-2C0C-7265-010F21887D52}"/>
              </a:ext>
            </a:extLst>
          </p:cNvPr>
          <p:cNvSpPr txBox="1"/>
          <p:nvPr/>
        </p:nvSpPr>
        <p:spPr>
          <a:xfrm>
            <a:off x="359432" y="539612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0FCCC-67FF-E79D-8D9F-0F7E628BC8A2}"/>
              </a:ext>
            </a:extLst>
          </p:cNvPr>
          <p:cNvSpPr txBox="1"/>
          <p:nvPr/>
        </p:nvSpPr>
        <p:spPr>
          <a:xfrm>
            <a:off x="1199067" y="5396691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2F2D9-F194-5696-28E5-CA3AFECC292A}"/>
              </a:ext>
            </a:extLst>
          </p:cNvPr>
          <p:cNvSpPr txBox="1"/>
          <p:nvPr/>
        </p:nvSpPr>
        <p:spPr>
          <a:xfrm>
            <a:off x="6553199" y="241539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/>
              <a:t>C*D*(E+F)</a:t>
            </a:r>
            <a:endParaRPr lang="ko-KR" altLang="en-US" dirty="0"/>
          </a:p>
        </p:txBody>
      </p:sp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48D3FA50-0D99-6A6B-A11B-DF44C5C0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15921"/>
              </p:ext>
            </p:extLst>
          </p:nvPr>
        </p:nvGraphicFramePr>
        <p:xfrm>
          <a:off x="6553199" y="849062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27772C-9520-F36E-83FC-8F9E25517C8B}"/>
              </a:ext>
            </a:extLst>
          </p:cNvPr>
          <p:cNvSpPr txBox="1"/>
          <p:nvPr/>
        </p:nvSpPr>
        <p:spPr>
          <a:xfrm>
            <a:off x="5713562" y="85057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AD4AD-74C8-E7F4-D414-9C32D1ED5856}"/>
              </a:ext>
            </a:extLst>
          </p:cNvPr>
          <p:cNvSpPr txBox="1"/>
          <p:nvPr/>
        </p:nvSpPr>
        <p:spPr>
          <a:xfrm>
            <a:off x="5713562" y="241539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414B6-AB8F-CC05-F70D-0B963E4EE7EB}"/>
              </a:ext>
            </a:extLst>
          </p:cNvPr>
          <p:cNvSpPr txBox="1"/>
          <p:nvPr/>
        </p:nvSpPr>
        <p:spPr>
          <a:xfrm>
            <a:off x="5713562" y="145960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94234-FDBE-7CE1-9BC1-5A61B0FA7CAD}"/>
              </a:ext>
            </a:extLst>
          </p:cNvPr>
          <p:cNvSpPr txBox="1"/>
          <p:nvPr/>
        </p:nvSpPr>
        <p:spPr>
          <a:xfrm>
            <a:off x="6553197" y="146017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7CEC62-1CAD-411F-F6B0-11F08AE3C7F4}"/>
              </a:ext>
            </a:extLst>
          </p:cNvPr>
          <p:cNvSpPr txBox="1"/>
          <p:nvPr/>
        </p:nvSpPr>
        <p:spPr>
          <a:xfrm>
            <a:off x="6553197" y="224805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*D*(E+F)</a:t>
            </a:r>
            <a:endParaRPr lang="ko-KR" altLang="en-US" dirty="0"/>
          </a:p>
        </p:txBody>
      </p: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9869DCC2-E94F-84BB-A115-02E9B850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20497"/>
              </p:ext>
            </p:extLst>
          </p:nvPr>
        </p:nvGraphicFramePr>
        <p:xfrm>
          <a:off x="6553197" y="2855573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DBD6FB7-5AE8-690E-A304-A0CB7DFF9B71}"/>
              </a:ext>
            </a:extLst>
          </p:cNvPr>
          <p:cNvSpPr txBox="1"/>
          <p:nvPr/>
        </p:nvSpPr>
        <p:spPr>
          <a:xfrm>
            <a:off x="5713560" y="285708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DB72C-BEAC-9370-4DB9-0B2513894C0C}"/>
              </a:ext>
            </a:extLst>
          </p:cNvPr>
          <p:cNvSpPr txBox="1"/>
          <p:nvPr/>
        </p:nvSpPr>
        <p:spPr>
          <a:xfrm>
            <a:off x="5713560" y="224805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7084F6-2D7C-E7DB-B3A9-DEACB214DB79}"/>
              </a:ext>
            </a:extLst>
          </p:cNvPr>
          <p:cNvSpPr txBox="1"/>
          <p:nvPr/>
        </p:nvSpPr>
        <p:spPr>
          <a:xfrm>
            <a:off x="5713560" y="346611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42261F-9A02-A0B9-7BA4-F87B6CD62019}"/>
              </a:ext>
            </a:extLst>
          </p:cNvPr>
          <p:cNvSpPr txBox="1"/>
          <p:nvPr/>
        </p:nvSpPr>
        <p:spPr>
          <a:xfrm>
            <a:off x="6553195" y="3466681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0F8D0D-4499-4430-B7D0-B24902768580}"/>
              </a:ext>
            </a:extLst>
          </p:cNvPr>
          <p:cNvSpPr txBox="1"/>
          <p:nvPr/>
        </p:nvSpPr>
        <p:spPr>
          <a:xfrm>
            <a:off x="6553197" y="417806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D*(E+F)</a:t>
            </a:r>
            <a:endParaRPr lang="ko-KR" altLang="en-US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F46746EC-0423-C258-B87B-D6D708AD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1997"/>
              </p:ext>
            </p:extLst>
          </p:nvPr>
        </p:nvGraphicFramePr>
        <p:xfrm>
          <a:off x="6553197" y="4785583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D4BC2E3-30F9-B20E-4776-CA7499DE3CD4}"/>
              </a:ext>
            </a:extLst>
          </p:cNvPr>
          <p:cNvSpPr txBox="1"/>
          <p:nvPr/>
        </p:nvSpPr>
        <p:spPr>
          <a:xfrm>
            <a:off x="5713560" y="4787091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5C3D5-3D13-03C0-FC61-060A98CE4D64}"/>
              </a:ext>
            </a:extLst>
          </p:cNvPr>
          <p:cNvSpPr txBox="1"/>
          <p:nvPr/>
        </p:nvSpPr>
        <p:spPr>
          <a:xfrm>
            <a:off x="5713560" y="417806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83EF94-53A8-08C3-5664-F3E34722121A}"/>
              </a:ext>
            </a:extLst>
          </p:cNvPr>
          <p:cNvSpPr txBox="1"/>
          <p:nvPr/>
        </p:nvSpPr>
        <p:spPr>
          <a:xfrm>
            <a:off x="5713560" y="539612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1029B-3C18-A857-73DF-79FB64B57577}"/>
              </a:ext>
            </a:extLst>
          </p:cNvPr>
          <p:cNvSpPr txBox="1"/>
          <p:nvPr/>
        </p:nvSpPr>
        <p:spPr>
          <a:xfrm>
            <a:off x="6553195" y="5396691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16B33-DB51-EF7E-9FE5-DC7F82EE63F3}"/>
              </a:ext>
            </a:extLst>
          </p:cNvPr>
          <p:cNvCxnSpPr/>
          <p:nvPr/>
        </p:nvCxnSpPr>
        <p:spPr>
          <a:xfrm>
            <a:off x="155275" y="422694"/>
            <a:ext cx="0" cy="514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86A01E-6952-731D-6F58-836510BD2454}"/>
              </a:ext>
            </a:extLst>
          </p:cNvPr>
          <p:cNvCxnSpPr/>
          <p:nvPr/>
        </p:nvCxnSpPr>
        <p:spPr>
          <a:xfrm>
            <a:off x="5457645" y="422694"/>
            <a:ext cx="0" cy="514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DD992ED-AA76-7805-D05D-62B07FCE4845}"/>
              </a:ext>
            </a:extLst>
          </p:cNvPr>
          <p:cNvSpPr txBox="1"/>
          <p:nvPr/>
        </p:nvSpPr>
        <p:spPr>
          <a:xfrm>
            <a:off x="1199065" y="53362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*(E+F)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4E889C5-80E5-AF07-2561-04AEB386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64393"/>
              </p:ext>
            </p:extLst>
          </p:nvPr>
        </p:nvGraphicFramePr>
        <p:xfrm>
          <a:off x="1199065" y="660885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6EC8BD-B2F4-6507-81E5-42C36B18C24F}"/>
              </a:ext>
            </a:extLst>
          </p:cNvPr>
          <p:cNvSpPr txBox="1"/>
          <p:nvPr/>
        </p:nvSpPr>
        <p:spPr>
          <a:xfrm>
            <a:off x="359428" y="662393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B9951-6BD5-658F-DCFD-F0CFF4A19C3E}"/>
              </a:ext>
            </a:extLst>
          </p:cNvPr>
          <p:cNvSpPr txBox="1"/>
          <p:nvPr/>
        </p:nvSpPr>
        <p:spPr>
          <a:xfrm>
            <a:off x="359428" y="5336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DE45E-D8C0-AAEC-057F-86E793F1DEC7}"/>
              </a:ext>
            </a:extLst>
          </p:cNvPr>
          <p:cNvSpPr txBox="1"/>
          <p:nvPr/>
        </p:nvSpPr>
        <p:spPr>
          <a:xfrm>
            <a:off x="359428" y="1271424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FE9B7-E49E-0700-512A-1711F681C236}"/>
              </a:ext>
            </a:extLst>
          </p:cNvPr>
          <p:cNvSpPr txBox="1"/>
          <p:nvPr/>
        </p:nvSpPr>
        <p:spPr>
          <a:xfrm>
            <a:off x="1199065" y="1871666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(E+F)</a:t>
            </a:r>
            <a:endParaRPr lang="ko-KR" altLang="en-US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F98B2EE8-9A48-7D69-BDC4-D5A63541A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86079"/>
              </p:ext>
            </p:extLst>
          </p:nvPr>
        </p:nvGraphicFramePr>
        <p:xfrm>
          <a:off x="1199065" y="2479189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327A4CC-AD6B-8DD0-B321-1B3931FD2312}"/>
              </a:ext>
            </a:extLst>
          </p:cNvPr>
          <p:cNvSpPr txBox="1"/>
          <p:nvPr/>
        </p:nvSpPr>
        <p:spPr>
          <a:xfrm>
            <a:off x="359428" y="2480697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4A53F-6C1E-25E7-4FC6-6339D87A405E}"/>
              </a:ext>
            </a:extLst>
          </p:cNvPr>
          <p:cNvSpPr txBox="1"/>
          <p:nvPr/>
        </p:nvSpPr>
        <p:spPr>
          <a:xfrm>
            <a:off x="359428" y="1871666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CE423-BF90-E15E-0364-0CE699415E9F}"/>
              </a:ext>
            </a:extLst>
          </p:cNvPr>
          <p:cNvSpPr txBox="1"/>
          <p:nvPr/>
        </p:nvSpPr>
        <p:spPr>
          <a:xfrm>
            <a:off x="359428" y="3089728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4B025-51C1-074D-F160-B4FB3CB3741E}"/>
              </a:ext>
            </a:extLst>
          </p:cNvPr>
          <p:cNvSpPr txBox="1"/>
          <p:nvPr/>
        </p:nvSpPr>
        <p:spPr>
          <a:xfrm>
            <a:off x="1199064" y="1266745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CB61B-C15D-4474-9DB6-F72F7D219269}"/>
              </a:ext>
            </a:extLst>
          </p:cNvPr>
          <p:cNvSpPr txBox="1"/>
          <p:nvPr/>
        </p:nvSpPr>
        <p:spPr>
          <a:xfrm>
            <a:off x="1199063" y="3090297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1360B-6823-A936-F2AB-CD38D248DBC3}"/>
              </a:ext>
            </a:extLst>
          </p:cNvPr>
          <p:cNvSpPr txBox="1"/>
          <p:nvPr/>
        </p:nvSpPr>
        <p:spPr>
          <a:xfrm>
            <a:off x="1199061" y="3600524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E+F)</a:t>
            </a:r>
            <a:endParaRPr lang="ko-KR" altLang="en-US" dirty="0"/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9063B3CB-78E0-7608-B1B0-3A4E224C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73269"/>
              </p:ext>
            </p:extLst>
          </p:nvPr>
        </p:nvGraphicFramePr>
        <p:xfrm>
          <a:off x="1199061" y="4208047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17DFCD9-4791-C42F-0105-35BE1CDC250D}"/>
              </a:ext>
            </a:extLst>
          </p:cNvPr>
          <p:cNvSpPr txBox="1"/>
          <p:nvPr/>
        </p:nvSpPr>
        <p:spPr>
          <a:xfrm>
            <a:off x="359424" y="4209555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BE8B1-7EEE-4FAB-946D-7E519346AB3E}"/>
              </a:ext>
            </a:extLst>
          </p:cNvPr>
          <p:cNvSpPr txBox="1"/>
          <p:nvPr/>
        </p:nvSpPr>
        <p:spPr>
          <a:xfrm>
            <a:off x="359424" y="3600524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4BAFC-1F34-2C0C-7265-010F21887D52}"/>
              </a:ext>
            </a:extLst>
          </p:cNvPr>
          <p:cNvSpPr txBox="1"/>
          <p:nvPr/>
        </p:nvSpPr>
        <p:spPr>
          <a:xfrm>
            <a:off x="359424" y="4818586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0FCCC-67FF-E79D-8D9F-0F7E628BC8A2}"/>
              </a:ext>
            </a:extLst>
          </p:cNvPr>
          <p:cNvSpPr txBox="1"/>
          <p:nvPr/>
        </p:nvSpPr>
        <p:spPr>
          <a:xfrm>
            <a:off x="1199059" y="4819155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2F2D9-F194-5696-28E5-CA3AFECC292A}"/>
              </a:ext>
            </a:extLst>
          </p:cNvPr>
          <p:cNvSpPr txBox="1"/>
          <p:nvPr/>
        </p:nvSpPr>
        <p:spPr>
          <a:xfrm>
            <a:off x="1199061" y="5332966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A+B/C*D*(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+F)</a:t>
            </a:r>
            <a:endParaRPr lang="ko-KR" altLang="en-US" dirty="0"/>
          </a:p>
        </p:txBody>
      </p:sp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48D3FA50-0D99-6A6B-A11B-DF44C5C0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1980"/>
              </p:ext>
            </p:extLst>
          </p:nvPr>
        </p:nvGraphicFramePr>
        <p:xfrm>
          <a:off x="1199061" y="5940489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27772C-9520-F36E-83FC-8F9E25517C8B}"/>
              </a:ext>
            </a:extLst>
          </p:cNvPr>
          <p:cNvSpPr txBox="1"/>
          <p:nvPr/>
        </p:nvSpPr>
        <p:spPr>
          <a:xfrm>
            <a:off x="359424" y="5941997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AD4AD-74C8-E7F4-D414-9C32D1ED5856}"/>
              </a:ext>
            </a:extLst>
          </p:cNvPr>
          <p:cNvSpPr txBox="1"/>
          <p:nvPr/>
        </p:nvSpPr>
        <p:spPr>
          <a:xfrm>
            <a:off x="359424" y="5332966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414B6-AB8F-CC05-F70D-0B963E4EE7EB}"/>
              </a:ext>
            </a:extLst>
          </p:cNvPr>
          <p:cNvSpPr txBox="1"/>
          <p:nvPr/>
        </p:nvSpPr>
        <p:spPr>
          <a:xfrm>
            <a:off x="359424" y="6551028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94234-FDBE-7CE1-9BC1-5A61B0FA7CAD}"/>
              </a:ext>
            </a:extLst>
          </p:cNvPr>
          <p:cNvSpPr txBox="1"/>
          <p:nvPr/>
        </p:nvSpPr>
        <p:spPr>
          <a:xfrm>
            <a:off x="1199059" y="6551597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7CEC62-1CAD-411F-F6B0-11F08AE3C7F4}"/>
              </a:ext>
            </a:extLst>
          </p:cNvPr>
          <p:cNvSpPr txBox="1"/>
          <p:nvPr/>
        </p:nvSpPr>
        <p:spPr>
          <a:xfrm>
            <a:off x="6550337" y="53362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A+B/C*D*(E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F)</a:t>
            </a:r>
            <a:endParaRPr lang="ko-KR" altLang="en-US" dirty="0"/>
          </a:p>
        </p:txBody>
      </p: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9869DCC2-E94F-84BB-A115-02E9B850D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05990"/>
              </p:ext>
            </p:extLst>
          </p:nvPr>
        </p:nvGraphicFramePr>
        <p:xfrm>
          <a:off x="6550337" y="660885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DBD6FB7-5AE8-690E-A304-A0CB7DFF9B71}"/>
              </a:ext>
            </a:extLst>
          </p:cNvPr>
          <p:cNvSpPr txBox="1"/>
          <p:nvPr/>
        </p:nvSpPr>
        <p:spPr>
          <a:xfrm>
            <a:off x="5710700" y="662393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DB72C-BEAC-9370-4DB9-0B2513894C0C}"/>
              </a:ext>
            </a:extLst>
          </p:cNvPr>
          <p:cNvSpPr txBox="1"/>
          <p:nvPr/>
        </p:nvSpPr>
        <p:spPr>
          <a:xfrm>
            <a:off x="5710700" y="5336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7084F6-2D7C-E7DB-B3A9-DEACB214DB79}"/>
              </a:ext>
            </a:extLst>
          </p:cNvPr>
          <p:cNvSpPr txBox="1"/>
          <p:nvPr/>
        </p:nvSpPr>
        <p:spPr>
          <a:xfrm>
            <a:off x="5710700" y="1271424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42261F-9A02-A0B9-7BA4-F87B6CD62019}"/>
              </a:ext>
            </a:extLst>
          </p:cNvPr>
          <p:cNvSpPr txBox="1"/>
          <p:nvPr/>
        </p:nvSpPr>
        <p:spPr>
          <a:xfrm>
            <a:off x="6550335" y="1271993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0F8D0D-4499-4430-B7D0-B24902768580}"/>
              </a:ext>
            </a:extLst>
          </p:cNvPr>
          <p:cNvSpPr txBox="1"/>
          <p:nvPr/>
        </p:nvSpPr>
        <p:spPr>
          <a:xfrm>
            <a:off x="6550335" y="1813932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A+B/C*D*(E+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F46746EC-0423-C258-B87B-D6D708AD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31439"/>
              </p:ext>
            </p:extLst>
          </p:nvPr>
        </p:nvGraphicFramePr>
        <p:xfrm>
          <a:off x="6550335" y="2421455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D4BC2E3-30F9-B20E-4776-CA7499DE3CD4}"/>
              </a:ext>
            </a:extLst>
          </p:cNvPr>
          <p:cNvSpPr txBox="1"/>
          <p:nvPr/>
        </p:nvSpPr>
        <p:spPr>
          <a:xfrm>
            <a:off x="5710698" y="2422963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5C3D5-3D13-03C0-FC61-060A98CE4D64}"/>
              </a:ext>
            </a:extLst>
          </p:cNvPr>
          <p:cNvSpPr txBox="1"/>
          <p:nvPr/>
        </p:nvSpPr>
        <p:spPr>
          <a:xfrm>
            <a:off x="5710698" y="181393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83EF94-53A8-08C3-5664-F3E34722121A}"/>
              </a:ext>
            </a:extLst>
          </p:cNvPr>
          <p:cNvSpPr txBox="1"/>
          <p:nvPr/>
        </p:nvSpPr>
        <p:spPr>
          <a:xfrm>
            <a:off x="5710698" y="3031994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1029B-3C18-A857-73DF-79FB64B57577}"/>
              </a:ext>
            </a:extLst>
          </p:cNvPr>
          <p:cNvSpPr txBox="1"/>
          <p:nvPr/>
        </p:nvSpPr>
        <p:spPr>
          <a:xfrm>
            <a:off x="6550333" y="3032563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ABC/D*E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16B33-DB51-EF7E-9FE5-DC7F82EE63F3}"/>
              </a:ext>
            </a:extLst>
          </p:cNvPr>
          <p:cNvCxnSpPr/>
          <p:nvPr/>
        </p:nvCxnSpPr>
        <p:spPr>
          <a:xfrm>
            <a:off x="155275" y="422694"/>
            <a:ext cx="0" cy="514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86A01E-6952-731D-6F58-836510BD2454}"/>
              </a:ext>
            </a:extLst>
          </p:cNvPr>
          <p:cNvCxnSpPr/>
          <p:nvPr/>
        </p:nvCxnSpPr>
        <p:spPr>
          <a:xfrm>
            <a:off x="5457645" y="422694"/>
            <a:ext cx="0" cy="514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FFCA51-6B97-78DA-0138-6EF4541CC9E2}"/>
              </a:ext>
            </a:extLst>
          </p:cNvPr>
          <p:cNvSpPr txBox="1"/>
          <p:nvPr/>
        </p:nvSpPr>
        <p:spPr>
          <a:xfrm>
            <a:off x="6550335" y="3585114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A+B/C*D*(E+F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3A84ADFA-C0FB-5516-D886-3B5413801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26191"/>
              </p:ext>
            </p:extLst>
          </p:nvPr>
        </p:nvGraphicFramePr>
        <p:xfrm>
          <a:off x="6550331" y="4126114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C45797-18E1-E8AB-0425-43A54C9A58D2}"/>
              </a:ext>
            </a:extLst>
          </p:cNvPr>
          <p:cNvSpPr txBox="1"/>
          <p:nvPr/>
        </p:nvSpPr>
        <p:spPr>
          <a:xfrm>
            <a:off x="5710694" y="412762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BB9E52-1727-E613-0803-85DAD1B2266E}"/>
              </a:ext>
            </a:extLst>
          </p:cNvPr>
          <p:cNvSpPr txBox="1"/>
          <p:nvPr/>
        </p:nvSpPr>
        <p:spPr>
          <a:xfrm>
            <a:off x="5710698" y="3585114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5A8B4-D3AE-E83B-374B-EFD3CC4E5DB2}"/>
              </a:ext>
            </a:extLst>
          </p:cNvPr>
          <p:cNvSpPr txBox="1"/>
          <p:nvPr/>
        </p:nvSpPr>
        <p:spPr>
          <a:xfrm>
            <a:off x="5710694" y="4617002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F1E900-6785-0F89-2807-1F13A3A244E6}"/>
              </a:ext>
            </a:extLst>
          </p:cNvPr>
          <p:cNvSpPr txBox="1"/>
          <p:nvPr/>
        </p:nvSpPr>
        <p:spPr>
          <a:xfrm>
            <a:off x="6550323" y="4608467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ABC/D*EF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3452BC-577A-8691-34A9-7003034FEC8B}"/>
              </a:ext>
            </a:extLst>
          </p:cNvPr>
          <p:cNvSpPr txBox="1"/>
          <p:nvPr/>
        </p:nvSpPr>
        <p:spPr>
          <a:xfrm>
            <a:off x="6550329" y="5148300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A+B/C*D*(E+F)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4" name="표 2">
            <a:extLst>
              <a:ext uri="{FF2B5EF4-FFF2-40B4-BE49-F238E27FC236}">
                <a16:creationId xmlns:a16="http://schemas.microsoft.com/office/drawing/2014/main" id="{20F1E7C4-340A-ECD0-45FB-F91C9CDE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26487"/>
              </p:ext>
            </p:extLst>
          </p:nvPr>
        </p:nvGraphicFramePr>
        <p:xfrm>
          <a:off x="6550325" y="5689300"/>
          <a:ext cx="39854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2178186535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74960447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847197952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006006823"/>
                    </a:ext>
                  </a:extLst>
                </a:gridCol>
                <a:gridCol w="797081">
                  <a:extLst>
                    <a:ext uri="{9D8B030D-6E8A-4147-A177-3AD203B41FA5}">
                      <a16:colId xmlns:a16="http://schemas.microsoft.com/office/drawing/2014/main" val="2611931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312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ED73AB48-2C7A-CF94-BCE9-68837544DC2F}"/>
              </a:ext>
            </a:extLst>
          </p:cNvPr>
          <p:cNvSpPr txBox="1"/>
          <p:nvPr/>
        </p:nvSpPr>
        <p:spPr>
          <a:xfrm>
            <a:off x="5710688" y="5690808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0865D-6C42-9A9D-AD84-055099E23A68}"/>
              </a:ext>
            </a:extLst>
          </p:cNvPr>
          <p:cNvSpPr txBox="1"/>
          <p:nvPr/>
        </p:nvSpPr>
        <p:spPr>
          <a:xfrm>
            <a:off x="5710692" y="5148300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17666-0AA6-4F76-5563-CC2FFEBEE3EB}"/>
              </a:ext>
            </a:extLst>
          </p:cNvPr>
          <p:cNvSpPr txBox="1"/>
          <p:nvPr/>
        </p:nvSpPr>
        <p:spPr>
          <a:xfrm>
            <a:off x="5710688" y="6180188"/>
            <a:ext cx="75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35A49-F283-8EDC-8AD9-02D72A1C0439}"/>
              </a:ext>
            </a:extLst>
          </p:cNvPr>
          <p:cNvSpPr txBox="1"/>
          <p:nvPr/>
        </p:nvSpPr>
        <p:spPr>
          <a:xfrm>
            <a:off x="6550323" y="6180757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ABC/D*EF+*+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7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485</Words>
  <Application>Microsoft Office PowerPoint</Application>
  <PresentationFormat>와이드스크린</PresentationFormat>
  <Paragraphs>185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정준</dc:creator>
  <cp:lastModifiedBy>황 정준</cp:lastModifiedBy>
  <cp:revision>1</cp:revision>
  <dcterms:created xsi:type="dcterms:W3CDTF">2022-08-01T14:38:59Z</dcterms:created>
  <dcterms:modified xsi:type="dcterms:W3CDTF">2022-08-02T11:16:53Z</dcterms:modified>
</cp:coreProperties>
</file>