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5" r:id="rId3"/>
    <p:sldId id="284" r:id="rId4"/>
    <p:sldId id="289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54DD0-DE75-5630-2C45-E1C026F6E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6CD392-BBE0-1186-B27A-12DBEDAD4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7ECAF-2218-0140-7C59-8B76FAB98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B4DCE9-728E-B323-19F2-6C475B48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04593-794F-A91D-C3E0-AD0DD39B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5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3F7EB-C820-EC21-9B53-5AEB7174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3CD43C-26D2-484B-8A93-374495DF9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CCB98-2E3A-3D92-FF57-8140103B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BA5D1-E65A-09CD-C388-FF04871A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3A45B-CD50-256D-8204-10565F9A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08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3DBF73-FE8F-FC31-A834-0F272822C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0C181-6126-F561-8BF9-16B0429AB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C47CA-8A43-5AFB-1D02-A1570D11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CE03F-B251-0FCB-9A87-417F07F1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A9C10-DF79-26DC-05AD-061AED00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4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1643A-0CC5-422C-6A53-B5C7D2FC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2B93F-74B3-A655-F56A-12E81775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C872B-2702-592C-3354-3E4A1747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48005-13E5-B22F-275A-CC11D069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2680B8-2081-9BC4-6AA3-85EC37D4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9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0610F-6F46-53A7-D935-5225D378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A1BB-50EF-70E8-F87A-4EF30D69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D0E77-5295-7530-742C-A5F13EDC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9725A-C6CF-8D64-EE56-655E733B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CBF91-08C9-0F99-2003-D8C636D1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26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2B417-F2EE-6E5F-C25C-5AB755DE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F4BB6-DE99-55C1-A711-4A6DC7B24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AABE9F-209C-0CE9-926C-6824F223A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9A6CB-6E2E-C627-F022-B283121D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72AD4D-9AE4-1999-0B99-BEEA14C3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664AB7-DF11-DD2D-499F-F9089354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5590F-E1B3-7DF5-5706-E4B42E57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F74CF-B1A0-20E2-AD4B-8F3FCB7EC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B7D722-25B6-4EAC-B759-C9068FCFA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E28DC6-D45E-4563-DD0B-028F58216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736A8A-4AD3-52E3-FC9F-FDFE45E67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85D669-62B1-5120-CE9F-3C57C292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ACC739-9C9F-0CC3-28A3-8AA8914F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D2C4C8-63F3-58D8-BCD8-6E77AB2C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7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376E9-EF63-2792-E946-F242C11B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780C8D-B70C-01B7-416C-DDC34601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8DBAB8-79D6-958F-A532-04AAFE75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677D7F-9536-C980-829A-4C439E31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5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C55C2C-9C59-6792-84E4-B95DF769E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150BA8-45EA-5E20-5C4C-DEF196C9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108684-B748-491B-FE45-F3EC123B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A3B9-EF8E-5B9D-740A-93A67584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5D775-0AE2-C3F0-E903-B21EFE5E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7AC78-7B19-ED0B-4EF2-44A1656C7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E7BA0E-8B7F-29A0-90BE-511E0F80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CC363-2E74-6902-D624-5D728A30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DD3BE-BDBC-AFFB-5633-E9DA468D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12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090DD-883A-A7ED-5793-651993D9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FEBF1-5182-D733-E823-B742CE1A7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303FB-933A-F969-569C-AACB961B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33DFD-F298-5620-A603-963E2B74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6262E-37BC-00EE-3F8A-3EB392E5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F0968D-7F78-8DDD-8162-FD44EE80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06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09BA67-8038-1B48-2DE2-EB078A8D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8349B-442E-8833-FC0F-F5EFBEADD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881F0-7B1A-7C7F-F6FB-CFE135F1B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DFFF6-4E59-466C-9C4F-9C4FDE077E12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D567F-61DC-B891-BEE5-4382BF5BB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29BDC-A42D-E5E1-5F86-28086E768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CECC2-BC4F-43D7-A8EF-C942542A11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79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29AD9-FCE0-44B5-B369-D560841682EE}"/>
              </a:ext>
            </a:extLst>
          </p:cNvPr>
          <p:cNvSpPr txBox="1"/>
          <p:nvPr/>
        </p:nvSpPr>
        <p:spPr>
          <a:xfrm>
            <a:off x="3730978" y="2111022"/>
            <a:ext cx="4730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c o m w </a:t>
            </a:r>
            <a:r>
              <a:rPr lang="en-US" altLang="ko-KR" sz="4500" dirty="0" err="1"/>
              <a:t>w</a:t>
            </a:r>
            <a:r>
              <a:rPr lang="ko-KR" altLang="en-US" sz="4500" dirty="0"/>
              <a:t> </a:t>
            </a:r>
            <a:r>
              <a:rPr lang="en-US" altLang="ko-KR" sz="4500" dirty="0"/>
              <a:t>m</a:t>
            </a:r>
            <a:r>
              <a:rPr lang="ko-KR" altLang="en-US" sz="4500" dirty="0"/>
              <a:t> </a:t>
            </a:r>
            <a:r>
              <a:rPr lang="en-US" altLang="ko-KR" sz="4500" dirty="0"/>
              <a:t>o</a:t>
            </a:r>
            <a:r>
              <a:rPr lang="ko-KR" altLang="en-US" sz="4500" dirty="0"/>
              <a:t> </a:t>
            </a:r>
            <a:r>
              <a:rPr lang="en-US" altLang="ko-KR" sz="4500" dirty="0"/>
              <a:t>c</a:t>
            </a:r>
            <a:endParaRPr lang="ko-KR" altLang="en-US" sz="45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CD0FFDE-EFDA-4491-A334-FE3074A7D748}"/>
              </a:ext>
            </a:extLst>
          </p:cNvPr>
          <p:cNvGrpSpPr/>
          <p:nvPr/>
        </p:nvGrpSpPr>
        <p:grpSpPr>
          <a:xfrm>
            <a:off x="3973689" y="2762954"/>
            <a:ext cx="4205111" cy="2065868"/>
            <a:chOff x="3973689" y="2762954"/>
            <a:chExt cx="4205111" cy="2065868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CCFB0F7-0258-42F0-83FD-FEF2ED40DDED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83577F-DDBA-4640-A493-12745349E531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19426FB-4F37-4402-8E40-E60C66352508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39013A-3A9C-4549-A782-91108ED2844E}"/>
              </a:ext>
            </a:extLst>
          </p:cNvPr>
          <p:cNvGrpSpPr/>
          <p:nvPr/>
        </p:nvGrpSpPr>
        <p:grpSpPr>
          <a:xfrm>
            <a:off x="4473221" y="2895851"/>
            <a:ext cx="3214511" cy="1484233"/>
            <a:chOff x="3973689" y="2762954"/>
            <a:chExt cx="4205111" cy="2065868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85C39CF-7D6C-4A60-8B15-0C7BD6CDF7CB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5618387-561E-42D0-B842-5C7342128776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699297A-5AA8-4A88-B429-7E13D1480274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DB1726-3E08-40D0-A52D-C5CBC03D89D7}"/>
              </a:ext>
            </a:extLst>
          </p:cNvPr>
          <p:cNvGrpSpPr/>
          <p:nvPr/>
        </p:nvGrpSpPr>
        <p:grpSpPr>
          <a:xfrm>
            <a:off x="5033433" y="2895851"/>
            <a:ext cx="2125134" cy="986748"/>
            <a:chOff x="3973689" y="2762954"/>
            <a:chExt cx="4205111" cy="2065868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A9AD058-C317-4B3F-94C5-D1DCEEF45A74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196E6AF-44AE-4360-9C5F-F06C4AAC7A3A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6472606-FF52-4046-AEC3-985C624918B2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C42FCB-7AC4-43FD-B644-985E24632ACF}"/>
              </a:ext>
            </a:extLst>
          </p:cNvPr>
          <p:cNvGrpSpPr/>
          <p:nvPr/>
        </p:nvGrpSpPr>
        <p:grpSpPr>
          <a:xfrm>
            <a:off x="5703711" y="2822478"/>
            <a:ext cx="745067" cy="522111"/>
            <a:chOff x="3973689" y="2762954"/>
            <a:chExt cx="4205111" cy="206586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1E9C8D5-BA54-49E8-81FB-7B25BA14850F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A53C697-C498-43B4-9EBB-950224203774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AA0A7D7-CFA9-4A27-86C2-A1E06F4077C5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235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29AD9-FCE0-44B5-B369-D560841682EE}"/>
              </a:ext>
            </a:extLst>
          </p:cNvPr>
          <p:cNvSpPr txBox="1"/>
          <p:nvPr/>
        </p:nvSpPr>
        <p:spPr>
          <a:xfrm>
            <a:off x="3730978" y="2111022"/>
            <a:ext cx="4730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a s </a:t>
            </a:r>
            <a:r>
              <a:rPr lang="en-US" altLang="ko-KR" sz="4500" dirty="0" err="1"/>
              <a:t>s</a:t>
            </a:r>
            <a:r>
              <a:rPr lang="en-US" altLang="ko-KR" sz="4500" dirty="0"/>
              <a:t> a </a:t>
            </a:r>
            <a:r>
              <a:rPr lang="en-US" altLang="ko-KR" sz="4500" dirty="0" err="1"/>
              <a:t>a</a:t>
            </a:r>
            <a:r>
              <a:rPr lang="en-US" altLang="ko-KR" sz="4500" dirty="0"/>
              <a:t> s </a:t>
            </a:r>
            <a:r>
              <a:rPr lang="en-US" altLang="ko-KR" sz="4500" dirty="0" err="1"/>
              <a:t>s</a:t>
            </a:r>
            <a:r>
              <a:rPr lang="en-US" altLang="ko-KR" sz="4500" dirty="0"/>
              <a:t> b</a:t>
            </a:r>
            <a:endParaRPr lang="ko-KR" altLang="en-US" sz="45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CD0FFDE-EFDA-4491-A334-FE3074A7D748}"/>
              </a:ext>
            </a:extLst>
          </p:cNvPr>
          <p:cNvGrpSpPr/>
          <p:nvPr/>
        </p:nvGrpSpPr>
        <p:grpSpPr>
          <a:xfrm>
            <a:off x="3973689" y="2762954"/>
            <a:ext cx="3341511" cy="2065868"/>
            <a:chOff x="3973689" y="2762954"/>
            <a:chExt cx="4205111" cy="2065868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CCFB0F7-0258-42F0-83FD-FEF2ED40DDED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83577F-DDBA-4640-A493-12745349E531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19426FB-4F37-4402-8E40-E60C66352508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42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29AD9-FCE0-44B5-B369-D560841682EE}"/>
              </a:ext>
            </a:extLst>
          </p:cNvPr>
          <p:cNvSpPr txBox="1"/>
          <p:nvPr/>
        </p:nvSpPr>
        <p:spPr>
          <a:xfrm>
            <a:off x="3730978" y="2111022"/>
            <a:ext cx="54694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c o m w </a:t>
            </a:r>
            <a:r>
              <a:rPr lang="en-US" altLang="ko-KR" sz="4500" dirty="0" err="1"/>
              <a:t>w</a:t>
            </a:r>
            <a:r>
              <a:rPr lang="en-US" altLang="ko-KR" sz="4500" dirty="0"/>
              <a:t> t</a:t>
            </a:r>
            <a:r>
              <a:rPr lang="ko-KR" altLang="en-US" sz="4500" dirty="0"/>
              <a:t> </a:t>
            </a:r>
            <a:r>
              <a:rPr lang="en-US" altLang="ko-KR" sz="4500" dirty="0"/>
              <a:t>m</a:t>
            </a:r>
            <a:r>
              <a:rPr lang="ko-KR" altLang="en-US" sz="4500" dirty="0"/>
              <a:t> </a:t>
            </a:r>
            <a:r>
              <a:rPr lang="en-US" altLang="ko-KR" sz="4500" dirty="0"/>
              <a:t>o</a:t>
            </a:r>
            <a:r>
              <a:rPr lang="ko-KR" altLang="en-US" sz="4500" dirty="0"/>
              <a:t> </a:t>
            </a:r>
            <a:r>
              <a:rPr lang="en-US" altLang="ko-KR" sz="4500" dirty="0"/>
              <a:t>c</a:t>
            </a:r>
            <a:endParaRPr lang="ko-KR" altLang="en-US" sz="45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CD0FFDE-EFDA-4491-A334-FE3074A7D748}"/>
              </a:ext>
            </a:extLst>
          </p:cNvPr>
          <p:cNvGrpSpPr/>
          <p:nvPr/>
        </p:nvGrpSpPr>
        <p:grpSpPr>
          <a:xfrm>
            <a:off x="3973689" y="2762954"/>
            <a:ext cx="4651022" cy="2065868"/>
            <a:chOff x="3973689" y="2762954"/>
            <a:chExt cx="4205111" cy="2065868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CCFB0F7-0258-42F0-83FD-FEF2ED40DDED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83577F-DDBA-4640-A493-12745349E531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19426FB-4F37-4402-8E40-E60C66352508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39013A-3A9C-4549-A782-91108ED2844E}"/>
              </a:ext>
            </a:extLst>
          </p:cNvPr>
          <p:cNvGrpSpPr/>
          <p:nvPr/>
        </p:nvGrpSpPr>
        <p:grpSpPr>
          <a:xfrm>
            <a:off x="4473221" y="2895851"/>
            <a:ext cx="3575758" cy="1484233"/>
            <a:chOff x="3973689" y="2762954"/>
            <a:chExt cx="4205111" cy="2065868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85C39CF-7D6C-4A60-8B15-0C7BD6CDF7CB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5618387-561E-42D0-B842-5C7342128776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699297A-5AA8-4A88-B429-7E13D1480274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DB1726-3E08-40D0-A52D-C5CBC03D89D7}"/>
              </a:ext>
            </a:extLst>
          </p:cNvPr>
          <p:cNvGrpSpPr/>
          <p:nvPr/>
        </p:nvGrpSpPr>
        <p:grpSpPr>
          <a:xfrm>
            <a:off x="5033432" y="2895851"/>
            <a:ext cx="2439811" cy="986748"/>
            <a:chOff x="3973689" y="2762954"/>
            <a:chExt cx="4205111" cy="2065868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A9AD058-C317-4B3F-94C5-D1DCEEF45A74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196E6AF-44AE-4360-9C5F-F06C4AAC7A3A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6472606-FF52-4046-AEC3-985C624918B2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142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29AD9-FCE0-44B5-B369-D560841682EE}"/>
              </a:ext>
            </a:extLst>
          </p:cNvPr>
          <p:cNvSpPr txBox="1"/>
          <p:nvPr/>
        </p:nvSpPr>
        <p:spPr>
          <a:xfrm>
            <a:off x="468489" y="1902054"/>
            <a:ext cx="54694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c o m w </a:t>
            </a:r>
            <a:r>
              <a:rPr lang="en-US" altLang="ko-KR" sz="4500" dirty="0" err="1"/>
              <a:t>w</a:t>
            </a:r>
            <a:r>
              <a:rPr lang="en-US" altLang="ko-KR" sz="4500" dirty="0"/>
              <a:t> t</a:t>
            </a:r>
            <a:r>
              <a:rPr lang="ko-KR" altLang="en-US" sz="4500" dirty="0"/>
              <a:t> </a:t>
            </a:r>
            <a:r>
              <a:rPr lang="en-US" altLang="ko-KR" sz="4500" dirty="0"/>
              <a:t>m</a:t>
            </a:r>
            <a:r>
              <a:rPr lang="ko-KR" altLang="en-US" sz="4500" dirty="0"/>
              <a:t> </a:t>
            </a:r>
            <a:r>
              <a:rPr lang="en-US" altLang="ko-KR" sz="4500" dirty="0"/>
              <a:t>o</a:t>
            </a:r>
            <a:r>
              <a:rPr lang="ko-KR" altLang="en-US" sz="4500" dirty="0"/>
              <a:t> </a:t>
            </a:r>
            <a:r>
              <a:rPr lang="en-US" altLang="ko-KR" sz="4500" dirty="0"/>
              <a:t>c</a:t>
            </a:r>
            <a:endParaRPr lang="ko-KR" altLang="en-US" sz="45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CD0FFDE-EFDA-4491-A334-FE3074A7D748}"/>
              </a:ext>
            </a:extLst>
          </p:cNvPr>
          <p:cNvGrpSpPr/>
          <p:nvPr/>
        </p:nvGrpSpPr>
        <p:grpSpPr>
          <a:xfrm>
            <a:off x="711200" y="2553986"/>
            <a:ext cx="4651022" cy="2065868"/>
            <a:chOff x="3973689" y="2762954"/>
            <a:chExt cx="4205111" cy="2065868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CCFB0F7-0258-42F0-83FD-FEF2ED40DDED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83577F-DDBA-4640-A493-12745349E531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19426FB-4F37-4402-8E40-E60C66352508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39013A-3A9C-4549-A782-91108ED2844E}"/>
              </a:ext>
            </a:extLst>
          </p:cNvPr>
          <p:cNvGrpSpPr/>
          <p:nvPr/>
        </p:nvGrpSpPr>
        <p:grpSpPr>
          <a:xfrm>
            <a:off x="1210732" y="2686883"/>
            <a:ext cx="3575758" cy="1484233"/>
            <a:chOff x="3973689" y="2762954"/>
            <a:chExt cx="4205111" cy="2065868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85C39CF-7D6C-4A60-8B15-0C7BD6CDF7CB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5618387-561E-42D0-B842-5C7342128776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699297A-5AA8-4A88-B429-7E13D1480274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7DB1726-3E08-40D0-A52D-C5CBC03D89D7}"/>
              </a:ext>
            </a:extLst>
          </p:cNvPr>
          <p:cNvGrpSpPr/>
          <p:nvPr/>
        </p:nvGrpSpPr>
        <p:grpSpPr>
          <a:xfrm>
            <a:off x="1770943" y="2686883"/>
            <a:ext cx="2439811" cy="986748"/>
            <a:chOff x="3973689" y="2762954"/>
            <a:chExt cx="4205111" cy="2065868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A9AD058-C317-4B3F-94C5-D1DCEEF45A74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196E6AF-44AE-4360-9C5F-F06C4AAC7A3A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D6472606-FF52-4046-AEC3-985C624918B2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1C42FCB-7AC4-43FD-B644-985E24632ACF}"/>
              </a:ext>
            </a:extLst>
          </p:cNvPr>
          <p:cNvGrpSpPr/>
          <p:nvPr/>
        </p:nvGrpSpPr>
        <p:grpSpPr>
          <a:xfrm>
            <a:off x="2441222" y="2613510"/>
            <a:ext cx="745067" cy="522111"/>
            <a:chOff x="3973689" y="2762954"/>
            <a:chExt cx="4205111" cy="2065868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1E9C8D5-BA54-49E8-81FB-7B25BA14850F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A53C697-C498-43B4-9EBB-950224203774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AA0A7D7-CFA9-4A27-86C2-A1E06F4077C5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8E2D36-6ECE-4837-98E2-A6AF09058D3E}"/>
              </a:ext>
            </a:extLst>
          </p:cNvPr>
          <p:cNvSpPr txBox="1"/>
          <p:nvPr/>
        </p:nvSpPr>
        <p:spPr>
          <a:xfrm>
            <a:off x="6498165" y="1902054"/>
            <a:ext cx="54694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c o m w </a:t>
            </a:r>
            <a:r>
              <a:rPr lang="en-US" altLang="ko-KR" sz="4500" dirty="0" err="1"/>
              <a:t>w</a:t>
            </a:r>
            <a:r>
              <a:rPr lang="en-US" altLang="ko-KR" sz="4500" dirty="0"/>
              <a:t> t</a:t>
            </a:r>
            <a:r>
              <a:rPr lang="ko-KR" altLang="en-US" sz="4500" dirty="0"/>
              <a:t> </a:t>
            </a:r>
            <a:r>
              <a:rPr lang="en-US" altLang="ko-KR" sz="4500" dirty="0"/>
              <a:t>m</a:t>
            </a:r>
            <a:r>
              <a:rPr lang="ko-KR" altLang="en-US" sz="4500" dirty="0"/>
              <a:t> </a:t>
            </a:r>
            <a:r>
              <a:rPr lang="en-US" altLang="ko-KR" sz="4500" dirty="0"/>
              <a:t>o</a:t>
            </a:r>
            <a:r>
              <a:rPr lang="ko-KR" altLang="en-US" sz="4500" dirty="0"/>
              <a:t> </a:t>
            </a:r>
            <a:r>
              <a:rPr lang="en-US" altLang="ko-KR" sz="4500" dirty="0"/>
              <a:t>c</a:t>
            </a:r>
            <a:endParaRPr lang="ko-KR" altLang="en-US" sz="45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AF4A9F0-01E4-464A-9138-CC0D5030A564}"/>
              </a:ext>
            </a:extLst>
          </p:cNvPr>
          <p:cNvGrpSpPr/>
          <p:nvPr/>
        </p:nvGrpSpPr>
        <p:grpSpPr>
          <a:xfrm>
            <a:off x="6740876" y="2553986"/>
            <a:ext cx="4651022" cy="2065868"/>
            <a:chOff x="3973689" y="2762954"/>
            <a:chExt cx="4205111" cy="2065868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F123AF9-8961-4845-89B1-4905D3170DAC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B239277-499B-4150-81AC-9663D635D0F1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F6EC2E3-0A9E-4ECB-9938-53DE50E46849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C487D84-2047-4F23-9AA1-CD83327CB0A1}"/>
              </a:ext>
            </a:extLst>
          </p:cNvPr>
          <p:cNvGrpSpPr/>
          <p:nvPr/>
        </p:nvGrpSpPr>
        <p:grpSpPr>
          <a:xfrm>
            <a:off x="7240408" y="2686883"/>
            <a:ext cx="3575758" cy="1484233"/>
            <a:chOff x="3973689" y="2762954"/>
            <a:chExt cx="4205111" cy="2065868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651B11A-E0FD-4D0E-9D92-571E9FE37477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39CCF18-F4E3-424A-AEF4-B03CDE4FC3BE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209D13-ED4A-4FA6-988E-6A533897C064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2E44F8F-BE55-4A12-BD78-3940CFEEAA15}"/>
              </a:ext>
            </a:extLst>
          </p:cNvPr>
          <p:cNvGrpSpPr/>
          <p:nvPr/>
        </p:nvGrpSpPr>
        <p:grpSpPr>
          <a:xfrm>
            <a:off x="7800619" y="2686883"/>
            <a:ext cx="2439811" cy="986748"/>
            <a:chOff x="3973689" y="2762954"/>
            <a:chExt cx="4205111" cy="2065868"/>
          </a:xfrm>
        </p:grpSpPr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7C62ADB-793C-417C-B125-3C73D3E21EA2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DBF7F96-C08F-4C1F-9DF4-D5563BA71DD3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24A8CB5-AAC7-4E74-85FF-8EEEF328F06D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BA2C4E3-8977-4BCC-AD8A-0C1B16C0C116}"/>
              </a:ext>
            </a:extLst>
          </p:cNvPr>
          <p:cNvGrpSpPr/>
          <p:nvPr/>
        </p:nvGrpSpPr>
        <p:grpSpPr>
          <a:xfrm>
            <a:off x="9104488" y="2650197"/>
            <a:ext cx="560207" cy="522111"/>
            <a:chOff x="3973689" y="2762954"/>
            <a:chExt cx="4205111" cy="2065868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5E16096-5B24-4B70-A4AA-4164C0B4F293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C5F07A6D-C2EB-4B3D-9BDB-D37BD1946474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5CE2CCC-976F-4FFB-9A74-C3E4BE7EACE6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910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29AD9-FCE0-44B5-B369-D560841682EE}"/>
              </a:ext>
            </a:extLst>
          </p:cNvPr>
          <p:cNvSpPr txBox="1"/>
          <p:nvPr/>
        </p:nvSpPr>
        <p:spPr>
          <a:xfrm>
            <a:off x="3730978" y="2111022"/>
            <a:ext cx="4730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c o m w </a:t>
            </a:r>
            <a:r>
              <a:rPr lang="en-US" altLang="ko-KR" sz="4500" dirty="0" err="1"/>
              <a:t>w</a:t>
            </a:r>
            <a:r>
              <a:rPr lang="ko-KR" altLang="en-US" sz="4500" dirty="0"/>
              <a:t> </a:t>
            </a:r>
            <a:r>
              <a:rPr lang="en-US" altLang="ko-KR" sz="4500" dirty="0"/>
              <a:t>o</a:t>
            </a:r>
            <a:r>
              <a:rPr lang="ko-KR" altLang="en-US" sz="4500" dirty="0"/>
              <a:t> </a:t>
            </a:r>
            <a:r>
              <a:rPr lang="en-US" altLang="ko-KR" sz="4500" dirty="0"/>
              <a:t>m</a:t>
            </a:r>
            <a:r>
              <a:rPr lang="ko-KR" altLang="en-US" sz="4500" dirty="0"/>
              <a:t> </a:t>
            </a:r>
            <a:r>
              <a:rPr lang="en-US" altLang="ko-KR" sz="4500" dirty="0"/>
              <a:t>c</a:t>
            </a:r>
            <a:endParaRPr lang="ko-KR" altLang="en-US" sz="45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CD0FFDE-EFDA-4491-A334-FE3074A7D748}"/>
              </a:ext>
            </a:extLst>
          </p:cNvPr>
          <p:cNvGrpSpPr/>
          <p:nvPr/>
        </p:nvGrpSpPr>
        <p:grpSpPr>
          <a:xfrm>
            <a:off x="3973689" y="2762954"/>
            <a:ext cx="4205111" cy="2065868"/>
            <a:chOff x="3973689" y="2762954"/>
            <a:chExt cx="4205111" cy="2065868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CCFB0F7-0258-42F0-83FD-FEF2ED40DDED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83577F-DDBA-4640-A493-12745349E531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19426FB-4F37-4402-8E40-E60C66352508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39013A-3A9C-4549-A782-91108ED2844E}"/>
              </a:ext>
            </a:extLst>
          </p:cNvPr>
          <p:cNvGrpSpPr/>
          <p:nvPr/>
        </p:nvGrpSpPr>
        <p:grpSpPr>
          <a:xfrm>
            <a:off x="4473222" y="2895851"/>
            <a:ext cx="3135490" cy="1484233"/>
            <a:chOff x="3973689" y="2762954"/>
            <a:chExt cx="4205111" cy="2065868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85C39CF-7D6C-4A60-8B15-0C7BD6CDF7CB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5618387-561E-42D0-B842-5C7342128776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699297A-5AA8-4A88-B429-7E13D1480274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42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29AD9-FCE0-44B5-B369-D560841682EE}"/>
              </a:ext>
            </a:extLst>
          </p:cNvPr>
          <p:cNvSpPr txBox="1"/>
          <p:nvPr/>
        </p:nvSpPr>
        <p:spPr>
          <a:xfrm>
            <a:off x="276578" y="1241777"/>
            <a:ext cx="4730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c o m w </a:t>
            </a:r>
            <a:r>
              <a:rPr lang="en-US" altLang="ko-KR" sz="4500" dirty="0" err="1"/>
              <a:t>w</a:t>
            </a:r>
            <a:r>
              <a:rPr lang="ko-KR" altLang="en-US" sz="4500" dirty="0"/>
              <a:t> </a:t>
            </a:r>
            <a:r>
              <a:rPr lang="en-US" altLang="ko-KR" sz="4500" dirty="0"/>
              <a:t>o</a:t>
            </a:r>
            <a:r>
              <a:rPr lang="ko-KR" altLang="en-US" sz="4500" dirty="0"/>
              <a:t> </a:t>
            </a:r>
            <a:r>
              <a:rPr lang="en-US" altLang="ko-KR" sz="4500" dirty="0"/>
              <a:t>m</a:t>
            </a:r>
            <a:r>
              <a:rPr lang="ko-KR" altLang="en-US" sz="4500" dirty="0"/>
              <a:t> </a:t>
            </a:r>
            <a:r>
              <a:rPr lang="en-US" altLang="ko-KR" sz="4500" dirty="0"/>
              <a:t>c</a:t>
            </a:r>
            <a:endParaRPr lang="ko-KR" altLang="en-US" sz="45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CD0FFDE-EFDA-4491-A334-FE3074A7D748}"/>
              </a:ext>
            </a:extLst>
          </p:cNvPr>
          <p:cNvGrpSpPr/>
          <p:nvPr/>
        </p:nvGrpSpPr>
        <p:grpSpPr>
          <a:xfrm>
            <a:off x="519289" y="1893709"/>
            <a:ext cx="4205111" cy="2065868"/>
            <a:chOff x="3973689" y="2762954"/>
            <a:chExt cx="4205111" cy="2065868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CCFB0F7-0258-42F0-83FD-FEF2ED40DDED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83577F-DDBA-4640-A493-12745349E531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19426FB-4F37-4402-8E40-E60C66352508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39013A-3A9C-4549-A782-91108ED2844E}"/>
              </a:ext>
            </a:extLst>
          </p:cNvPr>
          <p:cNvGrpSpPr/>
          <p:nvPr/>
        </p:nvGrpSpPr>
        <p:grpSpPr>
          <a:xfrm>
            <a:off x="1682044" y="2026606"/>
            <a:ext cx="2472268" cy="1484233"/>
            <a:chOff x="3973689" y="2762954"/>
            <a:chExt cx="4205111" cy="2065868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85C39CF-7D6C-4A60-8B15-0C7BD6CDF7CB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5618387-561E-42D0-B842-5C7342128776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699297A-5AA8-4A88-B429-7E13D1480274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FBE7D19-10E4-4758-BFA9-3B7880C84A38}"/>
              </a:ext>
            </a:extLst>
          </p:cNvPr>
          <p:cNvSpPr txBox="1"/>
          <p:nvPr/>
        </p:nvSpPr>
        <p:spPr>
          <a:xfrm>
            <a:off x="6347177" y="1238951"/>
            <a:ext cx="4730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c o m w </a:t>
            </a:r>
            <a:r>
              <a:rPr lang="en-US" altLang="ko-KR" sz="4500" dirty="0" err="1"/>
              <a:t>w</a:t>
            </a:r>
            <a:r>
              <a:rPr lang="ko-KR" altLang="en-US" sz="4500" dirty="0"/>
              <a:t> </a:t>
            </a:r>
            <a:r>
              <a:rPr lang="en-US" altLang="ko-KR" sz="4500" dirty="0"/>
              <a:t>o</a:t>
            </a:r>
            <a:r>
              <a:rPr lang="ko-KR" altLang="en-US" sz="4500" dirty="0"/>
              <a:t> </a:t>
            </a:r>
            <a:r>
              <a:rPr lang="en-US" altLang="ko-KR" sz="4500" dirty="0"/>
              <a:t>m</a:t>
            </a:r>
            <a:r>
              <a:rPr lang="ko-KR" altLang="en-US" sz="4500" dirty="0"/>
              <a:t> </a:t>
            </a:r>
            <a:r>
              <a:rPr lang="en-US" altLang="ko-KR" sz="4500" dirty="0"/>
              <a:t>c</a:t>
            </a:r>
            <a:endParaRPr lang="ko-KR" altLang="en-US" sz="45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0F89861-24EB-41B6-8829-09BB27A3EFB5}"/>
              </a:ext>
            </a:extLst>
          </p:cNvPr>
          <p:cNvGrpSpPr/>
          <p:nvPr/>
        </p:nvGrpSpPr>
        <p:grpSpPr>
          <a:xfrm>
            <a:off x="6589888" y="1890883"/>
            <a:ext cx="4205111" cy="2065868"/>
            <a:chOff x="3973689" y="2762954"/>
            <a:chExt cx="4205111" cy="2065868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3260C24-4429-4A84-BA64-03112D536AA8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5504487-0BDE-4275-9B78-2799B9AB96A9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7A0822C-BBDA-46AF-9770-6E8349D656A9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A15E78D-EF74-4889-9555-A5B03C0DA94C}"/>
              </a:ext>
            </a:extLst>
          </p:cNvPr>
          <p:cNvGrpSpPr/>
          <p:nvPr/>
        </p:nvGrpSpPr>
        <p:grpSpPr>
          <a:xfrm>
            <a:off x="7089421" y="2023780"/>
            <a:ext cx="2539998" cy="1484233"/>
            <a:chOff x="3973689" y="2762954"/>
            <a:chExt cx="4205111" cy="206586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C4D6F82-85F8-42FA-9EE5-C4300DE5CD1A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5B9F0E5-A6CE-4E3A-8EC5-B57200D9F83E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6951ECB-9064-44E0-A8CF-255E4FEE9C07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BB78DC-1324-4C53-BA32-754290FE0BF5}"/>
              </a:ext>
            </a:extLst>
          </p:cNvPr>
          <p:cNvSpPr txBox="1"/>
          <p:nvPr/>
        </p:nvSpPr>
        <p:spPr>
          <a:xfrm>
            <a:off x="4351866" y="4992244"/>
            <a:ext cx="2906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pesudo</a:t>
            </a:r>
            <a:r>
              <a:rPr lang="en-US" altLang="ko-KR" sz="4000" dirty="0"/>
              <a:t> = 1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87213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29AD9-FCE0-44B5-B369-D560841682EE}"/>
              </a:ext>
            </a:extLst>
          </p:cNvPr>
          <p:cNvSpPr txBox="1"/>
          <p:nvPr/>
        </p:nvSpPr>
        <p:spPr>
          <a:xfrm>
            <a:off x="276578" y="1241777"/>
            <a:ext cx="4730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c o m w </a:t>
            </a:r>
            <a:r>
              <a:rPr lang="en-US" altLang="ko-KR" sz="4500" dirty="0" err="1"/>
              <a:t>w</a:t>
            </a:r>
            <a:r>
              <a:rPr lang="ko-KR" altLang="en-US" sz="4500" dirty="0"/>
              <a:t> </a:t>
            </a:r>
            <a:r>
              <a:rPr lang="en-US" altLang="ko-KR" sz="4500" dirty="0"/>
              <a:t>o</a:t>
            </a:r>
            <a:r>
              <a:rPr lang="ko-KR" altLang="en-US" sz="4500" dirty="0"/>
              <a:t> </a:t>
            </a:r>
            <a:r>
              <a:rPr lang="en-US" altLang="ko-KR" sz="4500" dirty="0"/>
              <a:t>m</a:t>
            </a:r>
            <a:r>
              <a:rPr lang="ko-KR" altLang="en-US" sz="4500" dirty="0"/>
              <a:t> </a:t>
            </a:r>
            <a:r>
              <a:rPr lang="en-US" altLang="ko-KR" sz="4500" dirty="0"/>
              <a:t>c</a:t>
            </a:r>
            <a:endParaRPr lang="ko-KR" altLang="en-US" sz="45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CD0FFDE-EFDA-4491-A334-FE3074A7D748}"/>
              </a:ext>
            </a:extLst>
          </p:cNvPr>
          <p:cNvGrpSpPr/>
          <p:nvPr/>
        </p:nvGrpSpPr>
        <p:grpSpPr>
          <a:xfrm>
            <a:off x="519289" y="1893709"/>
            <a:ext cx="4205111" cy="2065868"/>
            <a:chOff x="3973689" y="2762954"/>
            <a:chExt cx="4205111" cy="2065868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FCCFB0F7-0258-42F0-83FD-FEF2ED40DDED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683577F-DDBA-4640-A493-12745349E531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19426FB-4F37-4402-8E40-E60C66352508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39013A-3A9C-4549-A782-91108ED2844E}"/>
              </a:ext>
            </a:extLst>
          </p:cNvPr>
          <p:cNvGrpSpPr/>
          <p:nvPr/>
        </p:nvGrpSpPr>
        <p:grpSpPr>
          <a:xfrm>
            <a:off x="1682044" y="2026606"/>
            <a:ext cx="2472268" cy="1484233"/>
            <a:chOff x="3973689" y="2762954"/>
            <a:chExt cx="4205111" cy="2065868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85C39CF-7D6C-4A60-8B15-0C7BD6CDF7CB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5618387-561E-42D0-B842-5C7342128776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699297A-5AA8-4A88-B429-7E13D1480274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FBE7D19-10E4-4758-BFA9-3B7880C84A38}"/>
              </a:ext>
            </a:extLst>
          </p:cNvPr>
          <p:cNvSpPr txBox="1"/>
          <p:nvPr/>
        </p:nvSpPr>
        <p:spPr>
          <a:xfrm>
            <a:off x="6347177" y="1238951"/>
            <a:ext cx="47300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/>
              <a:t>c o m w </a:t>
            </a:r>
            <a:r>
              <a:rPr lang="en-US" altLang="ko-KR" sz="4500" dirty="0" err="1"/>
              <a:t>w</a:t>
            </a:r>
            <a:r>
              <a:rPr lang="ko-KR" altLang="en-US" sz="4500" dirty="0"/>
              <a:t> </a:t>
            </a:r>
            <a:r>
              <a:rPr lang="en-US" altLang="ko-KR" sz="4500" dirty="0"/>
              <a:t>o</a:t>
            </a:r>
            <a:r>
              <a:rPr lang="ko-KR" altLang="en-US" sz="4500" dirty="0"/>
              <a:t> </a:t>
            </a:r>
            <a:r>
              <a:rPr lang="en-US" altLang="ko-KR" sz="4500" dirty="0"/>
              <a:t>m</a:t>
            </a:r>
            <a:r>
              <a:rPr lang="ko-KR" altLang="en-US" sz="4500" dirty="0"/>
              <a:t> </a:t>
            </a:r>
            <a:r>
              <a:rPr lang="en-US" altLang="ko-KR" sz="4500" dirty="0"/>
              <a:t>c</a:t>
            </a:r>
            <a:endParaRPr lang="ko-KR" altLang="en-US" sz="45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0F89861-24EB-41B6-8829-09BB27A3EFB5}"/>
              </a:ext>
            </a:extLst>
          </p:cNvPr>
          <p:cNvGrpSpPr/>
          <p:nvPr/>
        </p:nvGrpSpPr>
        <p:grpSpPr>
          <a:xfrm>
            <a:off x="6589888" y="1890883"/>
            <a:ext cx="4205111" cy="2065868"/>
            <a:chOff x="3973689" y="2762954"/>
            <a:chExt cx="4205111" cy="2065868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3260C24-4429-4A84-BA64-03112D536AA8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5504487-0BDE-4275-9B78-2799B9AB96A9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7A0822C-BBDA-46AF-9770-6E8349D656A9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A15E78D-EF74-4889-9555-A5B03C0DA94C}"/>
              </a:ext>
            </a:extLst>
          </p:cNvPr>
          <p:cNvGrpSpPr/>
          <p:nvPr/>
        </p:nvGrpSpPr>
        <p:grpSpPr>
          <a:xfrm>
            <a:off x="7089421" y="2023780"/>
            <a:ext cx="2539998" cy="1484233"/>
            <a:chOff x="3973689" y="2762954"/>
            <a:chExt cx="4205111" cy="2065868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C4D6F82-85F8-42FA-9EE5-C4300DE5CD1A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5B9F0E5-A6CE-4E3A-8EC5-B57200D9F83E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6951ECB-9064-44E0-A8CF-255E4FEE9C07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EC82AD-2BEA-4930-941A-F93F827798C7}"/>
              </a:ext>
            </a:extLst>
          </p:cNvPr>
          <p:cNvGrpSpPr/>
          <p:nvPr/>
        </p:nvGrpSpPr>
        <p:grpSpPr>
          <a:xfrm>
            <a:off x="2240847" y="2023780"/>
            <a:ext cx="1306683" cy="883094"/>
            <a:chOff x="3973689" y="2762954"/>
            <a:chExt cx="4205111" cy="2065868"/>
          </a:xfrm>
        </p:grpSpPr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8BBEE4C-92CC-4EA9-BD00-B018061410B2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912D48E-C565-498E-8834-55211125871E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183DDF7-07C2-4FC2-B610-0C9891771FA2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C12A4C-890B-4267-BFDD-135894C0CE43}"/>
              </a:ext>
            </a:extLst>
          </p:cNvPr>
          <p:cNvGrpSpPr/>
          <p:nvPr/>
        </p:nvGrpSpPr>
        <p:grpSpPr>
          <a:xfrm>
            <a:off x="7752639" y="1954771"/>
            <a:ext cx="1247425" cy="698118"/>
            <a:chOff x="3973689" y="2762954"/>
            <a:chExt cx="4205111" cy="2065868"/>
          </a:xfrm>
        </p:grpSpPr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EACAB3F-BBA0-4DBB-A879-BB484E7AA28F}"/>
                </a:ext>
              </a:extLst>
            </p:cNvPr>
            <p:cNvCxnSpPr/>
            <p:nvPr/>
          </p:nvCxnSpPr>
          <p:spPr>
            <a:xfrm flipV="1">
              <a:off x="3973689" y="2762955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79553E5F-57DA-468F-8698-CD0696B7BEBA}"/>
                </a:ext>
              </a:extLst>
            </p:cNvPr>
            <p:cNvCxnSpPr/>
            <p:nvPr/>
          </p:nvCxnSpPr>
          <p:spPr>
            <a:xfrm flipV="1">
              <a:off x="8178800" y="2762954"/>
              <a:ext cx="0" cy="20658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A2DC0A4-7558-4FD7-89B5-DFBA989A4503}"/>
                </a:ext>
              </a:extLst>
            </p:cNvPr>
            <p:cNvCxnSpPr/>
            <p:nvPr/>
          </p:nvCxnSpPr>
          <p:spPr>
            <a:xfrm>
              <a:off x="3973689" y="4828821"/>
              <a:ext cx="42051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CF26146-72C5-4195-8521-BD8B060C5E5E}"/>
              </a:ext>
            </a:extLst>
          </p:cNvPr>
          <p:cNvSpPr txBox="1"/>
          <p:nvPr/>
        </p:nvSpPr>
        <p:spPr>
          <a:xfrm>
            <a:off x="1247747" y="4391105"/>
            <a:ext cx="2906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pesudo</a:t>
            </a:r>
            <a:r>
              <a:rPr lang="en-US" altLang="ko-KR" sz="4000" dirty="0"/>
              <a:t> = 2</a:t>
            </a:r>
            <a:endParaRPr lang="ko-KR" altLang="en-US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0CEECA-314C-4BE6-88B7-458266CB84F3}"/>
              </a:ext>
            </a:extLst>
          </p:cNvPr>
          <p:cNvSpPr txBox="1"/>
          <p:nvPr/>
        </p:nvSpPr>
        <p:spPr>
          <a:xfrm>
            <a:off x="7445022" y="4284357"/>
            <a:ext cx="2906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/>
              <a:t>pesudo</a:t>
            </a:r>
            <a:r>
              <a:rPr lang="en-US" altLang="ko-KR" sz="4000" dirty="0"/>
              <a:t> = 2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4241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이정훈[ 학부졸업 / 컴퓨터정보학과 ]</dc:creator>
  <cp:lastModifiedBy>이정훈[ 학부졸업 / 컴퓨터정보학과 ]</cp:lastModifiedBy>
  <cp:revision>1</cp:revision>
  <dcterms:created xsi:type="dcterms:W3CDTF">2022-07-23T14:16:41Z</dcterms:created>
  <dcterms:modified xsi:type="dcterms:W3CDTF">2022-07-23T14:17:31Z</dcterms:modified>
</cp:coreProperties>
</file>