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76" r:id="rId4"/>
    <p:sldId id="272" r:id="rId5"/>
    <p:sldId id="274" r:id="rId6"/>
    <p:sldId id="273" r:id="rId7"/>
    <p:sldId id="277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8A988-6E9B-1037-D1F9-CD68BE24E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A22A-5BDC-3C3A-27B9-EEBF5FA22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23E00-C949-6602-B20E-1FE4CE5A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C0CE3-6B0D-9E26-4C0D-E9C05137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14438-90E6-D906-4225-442CD7C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6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3BFB4-B2C1-DD11-B3A9-A3C6E991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3FC270-FB62-1005-B95A-FF960C6AF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872B7-0E96-B1CF-0C2D-B600EEB5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A7A49-7465-A1A3-4012-FA57F870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45C7C-682D-D652-104B-16A3540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5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1D3F0E-E535-A422-6671-FF6D0A39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97EA3-D890-3DA3-D377-F790DC51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C2D2-1543-AB5E-9944-96842BD9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BC3A9-F48B-FE8A-8F65-B68EDBD6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8F3F3-B47F-D703-6E83-D58BBC05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2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7BF0B-8ECD-A2C7-E704-BC0F07B6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E446C-49C8-C921-BBF8-7A7405ED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D6A70-750B-893D-4DCA-3BCA59BB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094F4-B192-2F75-B05A-86494C4E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3EBAE-3B1E-C67C-8019-F3D6FC40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82E64-59AC-E078-FE8A-21A2DEE4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974D0-790B-402E-DEC7-73B4EBCA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1EC5F-3DFE-93B2-5A20-5EE417B6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23D3E-C6CF-0D2B-1C82-4C6EF63C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B260E-BF55-5A57-8A0B-FF74B068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E260F-1589-5031-0EF1-87321BB2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58BB8-55B0-4099-982B-9402906A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80E16-00DE-0661-B7DD-B1CB66FF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08B62-E5F3-FDFD-CD84-AAAC73FC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22046-ACFD-C7EF-7127-1FBBE5CA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A45FC-5335-717B-4FCE-93D95EDD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4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443D-D726-7A29-FDA3-BA406009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CD988-ADFC-66B2-2FEA-75550F2CF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401BE-C11A-D727-6E88-557155F1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ABDB21-1F03-398E-0D7B-3F474FE61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E7A811-FA02-42E7-CF21-E8647DF39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C61A1A-1212-8F3B-C1DF-B70DB276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90B920-BA51-4ECC-248B-7CEC1B1D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F6919-22B6-20B4-BD42-851B9135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0AE40-B76A-6DD1-2CC9-AD0D850A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8EE639-1A35-B72A-3FA3-EB791371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E82E0C-CED0-664C-2D67-B62ADA36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825FE-347A-21E7-E844-39ED919B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9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07887B-B5A5-95DF-0B8D-0FD213C9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A2DFC2-6754-F2CC-BD86-4D138A97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9B506-A927-D377-9254-94E513B9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F7355-23FF-7E5D-7EE4-1909A2A9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5BFB0-0F2C-4EA5-835E-9FB925D6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1FF8F-033A-3F0E-CC6E-DD5362F1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24478-8B43-CB00-52DF-21159841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515D3-E0CE-39B4-D23B-99481137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7BA7F8-09ED-D665-A7A2-4D8C0424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5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2A5C1-450F-3961-9031-86B9701B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FEB862-8FCB-880C-B819-0192F6B44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23B17-C40A-E7C3-60C5-75B54263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BEB3-C04E-E235-4E23-07AC48E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C40E8-3318-1336-874E-ED394754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6ED89-F268-43C3-423D-63CC0447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1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F7726-295A-82E9-A6A2-088CABA0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2A503-28C6-CBCB-60FC-C68D99FE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C3CA8-8366-C109-2642-857CBFC47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BB61-4841-4439-AE01-20989070546E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1B5DD-2224-57D7-EA93-67BF2DCE5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8AB15-C77C-02D9-6B0F-95610F4E0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74B5-33D8-4148-8131-10E8891B0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병 윤곽선">
            <a:extLst>
              <a:ext uri="{FF2B5EF4-FFF2-40B4-BE49-F238E27FC236}">
                <a16:creationId xmlns:a16="http://schemas.microsoft.com/office/drawing/2014/main" id="{093EBDE3-27C9-46CD-8E20-D48E9127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05" y="2590888"/>
            <a:ext cx="2019123" cy="201912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75C6A0-248E-4707-88BE-ED966D4ECEA8}"/>
              </a:ext>
            </a:extLst>
          </p:cNvPr>
          <p:cNvGrpSpPr/>
          <p:nvPr/>
        </p:nvGrpSpPr>
        <p:grpSpPr>
          <a:xfrm>
            <a:off x="1883744" y="1784879"/>
            <a:ext cx="361244" cy="575733"/>
            <a:chOff x="9505245" y="1738489"/>
            <a:chExt cx="361244" cy="57573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66F750-C852-4B6F-9505-6E7811B67ECB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2CC40E-D358-4FDB-A5BF-2DFE383C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51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병 윤곽선">
            <a:extLst>
              <a:ext uri="{FF2B5EF4-FFF2-40B4-BE49-F238E27FC236}">
                <a16:creationId xmlns:a16="http://schemas.microsoft.com/office/drawing/2014/main" id="{093EBDE3-27C9-46CD-8E20-D48E9127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05" y="2590888"/>
            <a:ext cx="2019123" cy="2019123"/>
          </a:xfrm>
          <a:prstGeom prst="rect">
            <a:avLst/>
          </a:prstGeom>
        </p:spPr>
      </p:pic>
      <p:pic>
        <p:nvPicPr>
          <p:cNvPr id="11" name="그래픽 10" descr="병 윤곽선">
            <a:extLst>
              <a:ext uri="{FF2B5EF4-FFF2-40B4-BE49-F238E27FC236}">
                <a16:creationId xmlns:a16="http://schemas.microsoft.com/office/drawing/2014/main" id="{51C60B3D-852C-4FA8-AF6A-4EE51EC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928" y="2590886"/>
            <a:ext cx="2019123" cy="201912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75C6A0-248E-4707-88BE-ED966D4ECEA8}"/>
              </a:ext>
            </a:extLst>
          </p:cNvPr>
          <p:cNvGrpSpPr/>
          <p:nvPr/>
        </p:nvGrpSpPr>
        <p:grpSpPr>
          <a:xfrm>
            <a:off x="1883744" y="1784879"/>
            <a:ext cx="361244" cy="575733"/>
            <a:chOff x="9505245" y="1738489"/>
            <a:chExt cx="361244" cy="57573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66F750-C852-4B6F-9505-6E7811B67ECB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2CC40E-D358-4FDB-A5BF-2DFE383C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C42D0-5834-4418-8982-9D849728741F}"/>
              </a:ext>
            </a:extLst>
          </p:cNvPr>
          <p:cNvGrpSpPr/>
          <p:nvPr/>
        </p:nvGrpSpPr>
        <p:grpSpPr>
          <a:xfrm>
            <a:off x="3892675" y="1784878"/>
            <a:ext cx="361244" cy="575733"/>
            <a:chOff x="9505245" y="1738489"/>
            <a:chExt cx="361244" cy="575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92FFB9-D87E-4C74-8ED6-10CA7EC38A7E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8F48AC-2707-46E2-8CB3-93C6BEE9E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3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병 윤곽선">
            <a:extLst>
              <a:ext uri="{FF2B5EF4-FFF2-40B4-BE49-F238E27FC236}">
                <a16:creationId xmlns:a16="http://schemas.microsoft.com/office/drawing/2014/main" id="{093EBDE3-27C9-46CD-8E20-D48E9127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05" y="2590888"/>
            <a:ext cx="2019123" cy="2019123"/>
          </a:xfrm>
          <a:prstGeom prst="rect">
            <a:avLst/>
          </a:prstGeom>
        </p:spPr>
      </p:pic>
      <p:pic>
        <p:nvPicPr>
          <p:cNvPr id="11" name="그래픽 10" descr="병 윤곽선">
            <a:extLst>
              <a:ext uri="{FF2B5EF4-FFF2-40B4-BE49-F238E27FC236}">
                <a16:creationId xmlns:a16="http://schemas.microsoft.com/office/drawing/2014/main" id="{51C60B3D-852C-4FA8-AF6A-4EE51EC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928" y="2590886"/>
            <a:ext cx="2019123" cy="2019123"/>
          </a:xfrm>
          <a:prstGeom prst="rect">
            <a:avLst/>
          </a:prstGeom>
        </p:spPr>
      </p:pic>
      <p:pic>
        <p:nvPicPr>
          <p:cNvPr id="12" name="그래픽 11" descr="병 윤곽선">
            <a:extLst>
              <a:ext uri="{FF2B5EF4-FFF2-40B4-BE49-F238E27FC236}">
                <a16:creationId xmlns:a16="http://schemas.microsoft.com/office/drawing/2014/main" id="{3C07FA50-8131-4E57-8C7D-7EA6B4F2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051" y="2590886"/>
            <a:ext cx="2019123" cy="201912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75C6A0-248E-4707-88BE-ED966D4ECEA8}"/>
              </a:ext>
            </a:extLst>
          </p:cNvPr>
          <p:cNvGrpSpPr/>
          <p:nvPr/>
        </p:nvGrpSpPr>
        <p:grpSpPr>
          <a:xfrm>
            <a:off x="1883744" y="1784879"/>
            <a:ext cx="361244" cy="575733"/>
            <a:chOff x="9505245" y="1738489"/>
            <a:chExt cx="361244" cy="57573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66F750-C852-4B6F-9505-6E7811B67ECB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2CC40E-D358-4FDB-A5BF-2DFE383C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C42D0-5834-4418-8982-9D849728741F}"/>
              </a:ext>
            </a:extLst>
          </p:cNvPr>
          <p:cNvGrpSpPr/>
          <p:nvPr/>
        </p:nvGrpSpPr>
        <p:grpSpPr>
          <a:xfrm>
            <a:off x="5921990" y="1784878"/>
            <a:ext cx="361244" cy="575733"/>
            <a:chOff x="9505245" y="1738489"/>
            <a:chExt cx="361244" cy="575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92FFB9-D87E-4C74-8ED6-10CA7EC38A7E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8F48AC-2707-46E2-8CB3-93C6BEE9E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9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병 윤곽선">
            <a:extLst>
              <a:ext uri="{FF2B5EF4-FFF2-40B4-BE49-F238E27FC236}">
                <a16:creationId xmlns:a16="http://schemas.microsoft.com/office/drawing/2014/main" id="{093EBDE3-27C9-46CD-8E20-D48E9127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05" y="2590888"/>
            <a:ext cx="2019123" cy="2019123"/>
          </a:xfrm>
          <a:prstGeom prst="rect">
            <a:avLst/>
          </a:prstGeom>
        </p:spPr>
      </p:pic>
      <p:pic>
        <p:nvPicPr>
          <p:cNvPr id="11" name="그래픽 10" descr="병 윤곽선">
            <a:extLst>
              <a:ext uri="{FF2B5EF4-FFF2-40B4-BE49-F238E27FC236}">
                <a16:creationId xmlns:a16="http://schemas.microsoft.com/office/drawing/2014/main" id="{51C60B3D-852C-4FA8-AF6A-4EE51EC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928" y="2590886"/>
            <a:ext cx="2019123" cy="2019123"/>
          </a:xfrm>
          <a:prstGeom prst="rect">
            <a:avLst/>
          </a:prstGeom>
        </p:spPr>
      </p:pic>
      <p:pic>
        <p:nvPicPr>
          <p:cNvPr id="12" name="그래픽 11" descr="병 윤곽선">
            <a:extLst>
              <a:ext uri="{FF2B5EF4-FFF2-40B4-BE49-F238E27FC236}">
                <a16:creationId xmlns:a16="http://schemas.microsoft.com/office/drawing/2014/main" id="{3C07FA50-8131-4E57-8C7D-7EA6B4F2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051" y="2590886"/>
            <a:ext cx="2019123" cy="201912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75C6A0-248E-4707-88BE-ED966D4ECEA8}"/>
              </a:ext>
            </a:extLst>
          </p:cNvPr>
          <p:cNvGrpSpPr/>
          <p:nvPr/>
        </p:nvGrpSpPr>
        <p:grpSpPr>
          <a:xfrm>
            <a:off x="1883744" y="1784879"/>
            <a:ext cx="361244" cy="575733"/>
            <a:chOff x="9505245" y="1738489"/>
            <a:chExt cx="361244" cy="57573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66F750-C852-4B6F-9505-6E7811B67ECB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2CC40E-D358-4FDB-A5BF-2DFE383C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C42D0-5834-4418-8982-9D849728741F}"/>
              </a:ext>
            </a:extLst>
          </p:cNvPr>
          <p:cNvGrpSpPr/>
          <p:nvPr/>
        </p:nvGrpSpPr>
        <p:grpSpPr>
          <a:xfrm>
            <a:off x="3892675" y="1784878"/>
            <a:ext cx="361244" cy="575733"/>
            <a:chOff x="9505245" y="1738489"/>
            <a:chExt cx="361244" cy="575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92FFB9-D87E-4C74-8ED6-10CA7EC38A7E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8F48AC-2707-46E2-8CB3-93C6BEE9E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95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병 윤곽선">
            <a:extLst>
              <a:ext uri="{FF2B5EF4-FFF2-40B4-BE49-F238E27FC236}">
                <a16:creationId xmlns:a16="http://schemas.microsoft.com/office/drawing/2014/main" id="{093EBDE3-27C9-46CD-8E20-D48E9127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05" y="2590888"/>
            <a:ext cx="2019123" cy="2019123"/>
          </a:xfrm>
          <a:prstGeom prst="rect">
            <a:avLst/>
          </a:prstGeom>
        </p:spPr>
      </p:pic>
      <p:pic>
        <p:nvPicPr>
          <p:cNvPr id="11" name="그래픽 10" descr="병 윤곽선">
            <a:extLst>
              <a:ext uri="{FF2B5EF4-FFF2-40B4-BE49-F238E27FC236}">
                <a16:creationId xmlns:a16="http://schemas.microsoft.com/office/drawing/2014/main" id="{51C60B3D-852C-4FA8-AF6A-4EE51EC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928" y="2590886"/>
            <a:ext cx="2019123" cy="2019123"/>
          </a:xfrm>
          <a:prstGeom prst="rect">
            <a:avLst/>
          </a:prstGeom>
        </p:spPr>
      </p:pic>
      <p:pic>
        <p:nvPicPr>
          <p:cNvPr id="12" name="그래픽 11" descr="병 윤곽선">
            <a:extLst>
              <a:ext uri="{FF2B5EF4-FFF2-40B4-BE49-F238E27FC236}">
                <a16:creationId xmlns:a16="http://schemas.microsoft.com/office/drawing/2014/main" id="{3C07FA50-8131-4E57-8C7D-7EA6B4F2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051" y="2590886"/>
            <a:ext cx="2019123" cy="2019123"/>
          </a:xfrm>
          <a:prstGeom prst="rect">
            <a:avLst/>
          </a:prstGeom>
        </p:spPr>
      </p:pic>
      <p:pic>
        <p:nvPicPr>
          <p:cNvPr id="13" name="그래픽 12" descr="병 윤곽선">
            <a:extLst>
              <a:ext uri="{FF2B5EF4-FFF2-40B4-BE49-F238E27FC236}">
                <a16:creationId xmlns:a16="http://schemas.microsoft.com/office/drawing/2014/main" id="{A5DBA2A3-B6D1-48BA-8988-DE487306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174" y="2590886"/>
            <a:ext cx="2019123" cy="201912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31144D-3C10-49BA-A819-8E45AA15202C}"/>
              </a:ext>
            </a:extLst>
          </p:cNvPr>
          <p:cNvGrpSpPr/>
          <p:nvPr/>
        </p:nvGrpSpPr>
        <p:grpSpPr>
          <a:xfrm>
            <a:off x="7941113" y="1784879"/>
            <a:ext cx="361244" cy="575733"/>
            <a:chOff x="9505245" y="1738489"/>
            <a:chExt cx="361244" cy="57573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6D4EFF-5304-466C-87E3-8DC0CD2DD6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DE233A-9BCC-471B-BFB0-47CB6AFD8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75C6A0-248E-4707-88BE-ED966D4ECEA8}"/>
              </a:ext>
            </a:extLst>
          </p:cNvPr>
          <p:cNvGrpSpPr/>
          <p:nvPr/>
        </p:nvGrpSpPr>
        <p:grpSpPr>
          <a:xfrm>
            <a:off x="1883744" y="1784879"/>
            <a:ext cx="361244" cy="575733"/>
            <a:chOff x="9505245" y="1738489"/>
            <a:chExt cx="361244" cy="57573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66F750-C852-4B6F-9505-6E7811B67ECB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2CC40E-D358-4FDB-A5BF-2DFE383C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C42D0-5834-4418-8982-9D849728741F}"/>
              </a:ext>
            </a:extLst>
          </p:cNvPr>
          <p:cNvGrpSpPr/>
          <p:nvPr/>
        </p:nvGrpSpPr>
        <p:grpSpPr>
          <a:xfrm>
            <a:off x="5915378" y="1784878"/>
            <a:ext cx="361244" cy="575733"/>
            <a:chOff x="9505245" y="1738489"/>
            <a:chExt cx="361244" cy="575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92FFB9-D87E-4C74-8ED6-10CA7EC38A7E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8F48AC-2707-46E2-8CB3-93C6BEE9E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7DA985F2-70E0-484D-A740-0BE6484701BD}"/>
              </a:ext>
            </a:extLst>
          </p:cNvPr>
          <p:cNvSpPr/>
          <p:nvPr/>
        </p:nvSpPr>
        <p:spPr>
          <a:xfrm>
            <a:off x="-53002" y="1496218"/>
            <a:ext cx="3278362" cy="3504760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2313B-84D1-4E86-95CA-D2C38AA495BE}"/>
              </a:ext>
            </a:extLst>
          </p:cNvPr>
          <p:cNvSpPr txBox="1"/>
          <p:nvPr/>
        </p:nvSpPr>
        <p:spPr>
          <a:xfrm>
            <a:off x="3679955" y="5992500"/>
            <a:ext cx="4064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d[n-3] + w[n-1] + w[n]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8176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병 윤곽선">
            <a:extLst>
              <a:ext uri="{FF2B5EF4-FFF2-40B4-BE49-F238E27FC236}">
                <a16:creationId xmlns:a16="http://schemas.microsoft.com/office/drawing/2014/main" id="{093EBDE3-27C9-46CD-8E20-D48E9127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05" y="2590888"/>
            <a:ext cx="2019123" cy="2019123"/>
          </a:xfrm>
          <a:prstGeom prst="rect">
            <a:avLst/>
          </a:prstGeom>
        </p:spPr>
      </p:pic>
      <p:pic>
        <p:nvPicPr>
          <p:cNvPr id="11" name="그래픽 10" descr="병 윤곽선">
            <a:extLst>
              <a:ext uri="{FF2B5EF4-FFF2-40B4-BE49-F238E27FC236}">
                <a16:creationId xmlns:a16="http://schemas.microsoft.com/office/drawing/2014/main" id="{51C60B3D-852C-4FA8-AF6A-4EE51EC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928" y="2590886"/>
            <a:ext cx="2019123" cy="2019123"/>
          </a:xfrm>
          <a:prstGeom prst="rect">
            <a:avLst/>
          </a:prstGeom>
        </p:spPr>
      </p:pic>
      <p:pic>
        <p:nvPicPr>
          <p:cNvPr id="12" name="그래픽 11" descr="병 윤곽선">
            <a:extLst>
              <a:ext uri="{FF2B5EF4-FFF2-40B4-BE49-F238E27FC236}">
                <a16:creationId xmlns:a16="http://schemas.microsoft.com/office/drawing/2014/main" id="{3C07FA50-8131-4E57-8C7D-7EA6B4F2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051" y="2590886"/>
            <a:ext cx="2019123" cy="2019123"/>
          </a:xfrm>
          <a:prstGeom prst="rect">
            <a:avLst/>
          </a:prstGeom>
        </p:spPr>
      </p:pic>
      <p:pic>
        <p:nvPicPr>
          <p:cNvPr id="13" name="그래픽 12" descr="병 윤곽선">
            <a:extLst>
              <a:ext uri="{FF2B5EF4-FFF2-40B4-BE49-F238E27FC236}">
                <a16:creationId xmlns:a16="http://schemas.microsoft.com/office/drawing/2014/main" id="{A5DBA2A3-B6D1-48BA-8988-DE487306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174" y="2590886"/>
            <a:ext cx="2019123" cy="201912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31144D-3C10-49BA-A819-8E45AA15202C}"/>
              </a:ext>
            </a:extLst>
          </p:cNvPr>
          <p:cNvGrpSpPr/>
          <p:nvPr/>
        </p:nvGrpSpPr>
        <p:grpSpPr>
          <a:xfrm>
            <a:off x="7941113" y="1784879"/>
            <a:ext cx="361244" cy="575733"/>
            <a:chOff x="9505245" y="1738489"/>
            <a:chExt cx="361244" cy="57573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6D4EFF-5304-466C-87E3-8DC0CD2DD6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9DE233A-9BCC-471B-BFB0-47CB6AFD8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C42D0-5834-4418-8982-9D849728741F}"/>
              </a:ext>
            </a:extLst>
          </p:cNvPr>
          <p:cNvGrpSpPr/>
          <p:nvPr/>
        </p:nvGrpSpPr>
        <p:grpSpPr>
          <a:xfrm>
            <a:off x="3892675" y="1784878"/>
            <a:ext cx="361244" cy="575733"/>
            <a:chOff x="9505245" y="1738489"/>
            <a:chExt cx="361244" cy="575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92FFB9-D87E-4C74-8ED6-10CA7EC38A7E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8F48AC-2707-46E2-8CB3-93C6BEE9E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B361D75A-2DCB-4F05-9B75-20D5C83502B8}"/>
              </a:ext>
            </a:extLst>
          </p:cNvPr>
          <p:cNvSpPr/>
          <p:nvPr/>
        </p:nvSpPr>
        <p:spPr>
          <a:xfrm>
            <a:off x="654755" y="1484929"/>
            <a:ext cx="4613822" cy="3504760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9377D-91A1-4182-B96E-A3A1A1BB8EDE}"/>
              </a:ext>
            </a:extLst>
          </p:cNvPr>
          <p:cNvSpPr txBox="1"/>
          <p:nvPr/>
        </p:nvSpPr>
        <p:spPr>
          <a:xfrm>
            <a:off x="4534340" y="5808308"/>
            <a:ext cx="3966103" cy="57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d[n-2] + w[n]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7714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병 윤곽선">
            <a:extLst>
              <a:ext uri="{FF2B5EF4-FFF2-40B4-BE49-F238E27FC236}">
                <a16:creationId xmlns:a16="http://schemas.microsoft.com/office/drawing/2014/main" id="{093EBDE3-27C9-46CD-8E20-D48E9127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360" y="1409879"/>
            <a:ext cx="2019123" cy="2019123"/>
          </a:xfrm>
          <a:prstGeom prst="rect">
            <a:avLst/>
          </a:prstGeom>
        </p:spPr>
      </p:pic>
      <p:pic>
        <p:nvPicPr>
          <p:cNvPr id="11" name="그래픽 10" descr="병 윤곽선">
            <a:extLst>
              <a:ext uri="{FF2B5EF4-FFF2-40B4-BE49-F238E27FC236}">
                <a16:creationId xmlns:a16="http://schemas.microsoft.com/office/drawing/2014/main" id="{51C60B3D-852C-4FA8-AF6A-4EE51EC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483" y="1409877"/>
            <a:ext cx="2019123" cy="2019123"/>
          </a:xfrm>
          <a:prstGeom prst="rect">
            <a:avLst/>
          </a:prstGeom>
        </p:spPr>
      </p:pic>
      <p:pic>
        <p:nvPicPr>
          <p:cNvPr id="12" name="그래픽 11" descr="병 윤곽선">
            <a:extLst>
              <a:ext uri="{FF2B5EF4-FFF2-40B4-BE49-F238E27FC236}">
                <a16:creationId xmlns:a16="http://schemas.microsoft.com/office/drawing/2014/main" id="{3C07FA50-8131-4E57-8C7D-7EA6B4F2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2606" y="1409877"/>
            <a:ext cx="2019123" cy="2019123"/>
          </a:xfrm>
          <a:prstGeom prst="rect">
            <a:avLst/>
          </a:prstGeom>
        </p:spPr>
      </p:pic>
      <p:pic>
        <p:nvPicPr>
          <p:cNvPr id="13" name="그래픽 12" descr="병 윤곽선">
            <a:extLst>
              <a:ext uri="{FF2B5EF4-FFF2-40B4-BE49-F238E27FC236}">
                <a16:creationId xmlns:a16="http://schemas.microsoft.com/office/drawing/2014/main" id="{A5DBA2A3-B6D1-48BA-8988-DE487306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1729" y="1409877"/>
            <a:ext cx="2019123" cy="201912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75C6A0-248E-4707-88BE-ED966D4ECEA8}"/>
              </a:ext>
            </a:extLst>
          </p:cNvPr>
          <p:cNvGrpSpPr/>
          <p:nvPr/>
        </p:nvGrpSpPr>
        <p:grpSpPr>
          <a:xfrm>
            <a:off x="4862422" y="603869"/>
            <a:ext cx="361244" cy="575733"/>
            <a:chOff x="9505245" y="1738489"/>
            <a:chExt cx="361244" cy="57573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66F750-C852-4B6F-9505-6E7811B67ECB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2CC40E-D358-4FDB-A5BF-2DFE383C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C42D0-5834-4418-8982-9D849728741F}"/>
              </a:ext>
            </a:extLst>
          </p:cNvPr>
          <p:cNvGrpSpPr/>
          <p:nvPr/>
        </p:nvGrpSpPr>
        <p:grpSpPr>
          <a:xfrm>
            <a:off x="6874933" y="603869"/>
            <a:ext cx="361244" cy="575733"/>
            <a:chOff x="9505245" y="1738489"/>
            <a:chExt cx="361244" cy="575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92FFB9-D87E-4C74-8ED6-10CA7EC38A7E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8F48AC-2707-46E2-8CB3-93C6BEE9E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135CB442-B322-4121-A871-77B765BAD527}"/>
              </a:ext>
            </a:extLst>
          </p:cNvPr>
          <p:cNvSpPr/>
          <p:nvPr/>
        </p:nvSpPr>
        <p:spPr>
          <a:xfrm>
            <a:off x="1614309" y="303920"/>
            <a:ext cx="6457419" cy="3194754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병 윤곽선">
            <a:extLst>
              <a:ext uri="{FF2B5EF4-FFF2-40B4-BE49-F238E27FC236}">
                <a16:creationId xmlns:a16="http://schemas.microsoft.com/office/drawing/2014/main" id="{0BDF3B9B-AF2E-4DB0-B0D5-EC70023C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183" y="4534959"/>
            <a:ext cx="2019123" cy="2019123"/>
          </a:xfrm>
          <a:prstGeom prst="rect">
            <a:avLst/>
          </a:prstGeom>
        </p:spPr>
      </p:pic>
      <p:pic>
        <p:nvPicPr>
          <p:cNvPr id="17" name="그래픽 16" descr="병 윤곽선">
            <a:extLst>
              <a:ext uri="{FF2B5EF4-FFF2-40B4-BE49-F238E27FC236}">
                <a16:creationId xmlns:a16="http://schemas.microsoft.com/office/drawing/2014/main" id="{5EAFE2EB-8676-4B4F-9FB8-9AC3D9B1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9306" y="4534957"/>
            <a:ext cx="2019123" cy="2019123"/>
          </a:xfrm>
          <a:prstGeom prst="rect">
            <a:avLst/>
          </a:prstGeom>
        </p:spPr>
      </p:pic>
      <p:pic>
        <p:nvPicPr>
          <p:cNvPr id="27" name="그래픽 26" descr="병 윤곽선">
            <a:extLst>
              <a:ext uri="{FF2B5EF4-FFF2-40B4-BE49-F238E27FC236}">
                <a16:creationId xmlns:a16="http://schemas.microsoft.com/office/drawing/2014/main" id="{D3E2F32E-2F8D-40F0-A736-8A11881B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429" y="4534957"/>
            <a:ext cx="2019123" cy="2019123"/>
          </a:xfrm>
          <a:prstGeom prst="rect">
            <a:avLst/>
          </a:prstGeom>
        </p:spPr>
      </p:pic>
      <p:pic>
        <p:nvPicPr>
          <p:cNvPr id="28" name="그래픽 27" descr="병 윤곽선">
            <a:extLst>
              <a:ext uri="{FF2B5EF4-FFF2-40B4-BE49-F238E27FC236}">
                <a16:creationId xmlns:a16="http://schemas.microsoft.com/office/drawing/2014/main" id="{205E5BF9-EE9D-4304-BB25-73B5AA2D5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7552" y="4534957"/>
            <a:ext cx="2019123" cy="201912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25F293-2D22-496A-9DDE-2290E79EE9DD}"/>
              </a:ext>
            </a:extLst>
          </p:cNvPr>
          <p:cNvGrpSpPr/>
          <p:nvPr/>
        </p:nvGrpSpPr>
        <p:grpSpPr>
          <a:xfrm>
            <a:off x="2719122" y="3881348"/>
            <a:ext cx="361244" cy="575733"/>
            <a:chOff x="9505245" y="1738489"/>
            <a:chExt cx="361244" cy="57573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84D23B1-B8B0-42E0-B71E-37A432548008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7A747DC-4D75-4CE8-A53C-C3D55CAD7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3634EF-998A-4406-B080-BFF770F39124}"/>
              </a:ext>
            </a:extLst>
          </p:cNvPr>
          <p:cNvGrpSpPr/>
          <p:nvPr/>
        </p:nvGrpSpPr>
        <p:grpSpPr>
          <a:xfrm>
            <a:off x="6773333" y="3763786"/>
            <a:ext cx="361244" cy="575733"/>
            <a:chOff x="9505245" y="1738489"/>
            <a:chExt cx="361244" cy="575733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2D8183-1AC9-4BEA-8B12-2EE2423AAB58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D623370-C624-4760-B14A-B5203010C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1F50AB8D-C283-4B28-BE33-1AFBABF696A5}"/>
              </a:ext>
            </a:extLst>
          </p:cNvPr>
          <p:cNvSpPr/>
          <p:nvPr/>
        </p:nvSpPr>
        <p:spPr>
          <a:xfrm>
            <a:off x="1490132" y="3808680"/>
            <a:ext cx="6581423" cy="3125080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7B0ED4-D5F1-4518-A5FC-28BA0FBC352A}"/>
              </a:ext>
            </a:extLst>
          </p:cNvPr>
          <p:cNvSpPr txBox="1"/>
          <p:nvPr/>
        </p:nvSpPr>
        <p:spPr>
          <a:xfrm>
            <a:off x="10490729" y="3234004"/>
            <a:ext cx="1516504" cy="57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d[n-1]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356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병 윤곽선">
            <a:extLst>
              <a:ext uri="{FF2B5EF4-FFF2-40B4-BE49-F238E27FC236}">
                <a16:creationId xmlns:a16="http://schemas.microsoft.com/office/drawing/2014/main" id="{093EBDE3-27C9-46CD-8E20-D48E9127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805" y="2590888"/>
            <a:ext cx="2019123" cy="2019123"/>
          </a:xfrm>
          <a:prstGeom prst="rect">
            <a:avLst/>
          </a:prstGeom>
        </p:spPr>
      </p:pic>
      <p:pic>
        <p:nvPicPr>
          <p:cNvPr id="11" name="그래픽 10" descr="병 윤곽선">
            <a:extLst>
              <a:ext uri="{FF2B5EF4-FFF2-40B4-BE49-F238E27FC236}">
                <a16:creationId xmlns:a16="http://schemas.microsoft.com/office/drawing/2014/main" id="{51C60B3D-852C-4FA8-AF6A-4EE51ECAE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928" y="2590886"/>
            <a:ext cx="2019123" cy="2019123"/>
          </a:xfrm>
          <a:prstGeom prst="rect">
            <a:avLst/>
          </a:prstGeom>
        </p:spPr>
      </p:pic>
      <p:pic>
        <p:nvPicPr>
          <p:cNvPr id="12" name="그래픽 11" descr="병 윤곽선">
            <a:extLst>
              <a:ext uri="{FF2B5EF4-FFF2-40B4-BE49-F238E27FC236}">
                <a16:creationId xmlns:a16="http://schemas.microsoft.com/office/drawing/2014/main" id="{3C07FA50-8131-4E57-8C7D-7EA6B4F2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051" y="2590886"/>
            <a:ext cx="2019123" cy="2019123"/>
          </a:xfrm>
          <a:prstGeom prst="rect">
            <a:avLst/>
          </a:prstGeom>
        </p:spPr>
      </p:pic>
      <p:pic>
        <p:nvPicPr>
          <p:cNvPr id="13" name="그래픽 12" descr="병 윤곽선">
            <a:extLst>
              <a:ext uri="{FF2B5EF4-FFF2-40B4-BE49-F238E27FC236}">
                <a16:creationId xmlns:a16="http://schemas.microsoft.com/office/drawing/2014/main" id="{A5DBA2A3-B6D1-48BA-8988-DE487306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2174" y="2590886"/>
            <a:ext cx="2019123" cy="201912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75C6A0-248E-4707-88BE-ED966D4ECEA8}"/>
              </a:ext>
            </a:extLst>
          </p:cNvPr>
          <p:cNvGrpSpPr/>
          <p:nvPr/>
        </p:nvGrpSpPr>
        <p:grpSpPr>
          <a:xfrm>
            <a:off x="1883744" y="1937277"/>
            <a:ext cx="361244" cy="575733"/>
            <a:chOff x="9505245" y="1738489"/>
            <a:chExt cx="361244" cy="57573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66F750-C852-4B6F-9505-6E7811B67ECB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2CC40E-D358-4FDB-A5BF-2DFE383C8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C42D0-5834-4418-8982-9D849728741F}"/>
              </a:ext>
            </a:extLst>
          </p:cNvPr>
          <p:cNvGrpSpPr/>
          <p:nvPr/>
        </p:nvGrpSpPr>
        <p:grpSpPr>
          <a:xfrm>
            <a:off x="5915378" y="1784878"/>
            <a:ext cx="361244" cy="575733"/>
            <a:chOff x="9505245" y="1738489"/>
            <a:chExt cx="361244" cy="57573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C92FFB9-D87E-4C74-8ED6-10CA7EC38A7E}"/>
                </a:ext>
              </a:extLst>
            </p:cNvPr>
            <p:cNvCxnSpPr>
              <a:cxnSpLocks/>
            </p:cNvCxnSpPr>
            <p:nvPr/>
          </p:nvCxnSpPr>
          <p:spPr>
            <a:xfrm>
              <a:off x="9505245" y="2043289"/>
              <a:ext cx="158044" cy="2709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8F48AC-2707-46E2-8CB3-93C6BEE9E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289" y="1738489"/>
              <a:ext cx="203200" cy="57573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841F340C-9675-456F-BFCF-0AF4753AE341}"/>
              </a:ext>
            </a:extLst>
          </p:cNvPr>
          <p:cNvSpPr/>
          <p:nvPr/>
        </p:nvSpPr>
        <p:spPr>
          <a:xfrm>
            <a:off x="654754" y="1484929"/>
            <a:ext cx="6581423" cy="3504760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5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이정훈[ 학부졸업 / 컴퓨터정보학과 ]</dc:creator>
  <cp:lastModifiedBy>이정훈[ 학부졸업 / 컴퓨터정보학과 ]</cp:lastModifiedBy>
  <cp:revision>1</cp:revision>
  <dcterms:created xsi:type="dcterms:W3CDTF">2022-07-23T14:18:21Z</dcterms:created>
  <dcterms:modified xsi:type="dcterms:W3CDTF">2022-07-23T14:18:49Z</dcterms:modified>
</cp:coreProperties>
</file>