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F468-1D36-5397-8D64-B2D46C53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F5DAE-63D1-988B-F71E-C25135ED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698F6-7ABC-8389-F831-6CC3E065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F8E16-704D-99C9-39F1-F4F0221C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BBF87-704A-0E3B-1AAA-9AEF0FB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2ACC-2AB3-3B1C-3EC1-613A01C3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46550-A1E6-0B47-7034-E2D7794A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40F39-8449-9C07-CE22-00AD443D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3015A-AE19-2006-238A-87709DFA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D01CD-A67F-89F4-A38D-10D962B5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BAFD2-7050-EC66-2A37-1976642EA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0D3A3-67D9-E271-DA28-CE89DF52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AFCE3-F62D-67B3-909B-BE73317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A518-AAB6-8241-29B1-21C7A17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4560-C719-D266-5337-E864DC33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5CA45-D29F-ACEE-B2CF-5D6EE586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F02E1-B80A-94A0-2282-AA2BAEA7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5237B-2B7F-CD37-80BA-A5568942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87BFD-91FE-4DBC-5BB4-1076FBCD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EC5B6-5410-0DCF-F209-36863EEF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1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1B0D4-416F-057B-71FA-45276FE9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B1273-D326-8B30-0FE2-C67F99C5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6CDD9-D4D6-54C2-9B21-F3D17AB3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CD005-F703-A836-9B91-0CC3DDE5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3F687-00D7-2EC9-42E6-A126F82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6E8F-61A8-F276-2564-377F9E68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C4BC-C69D-E488-85C2-FD4D2C5A5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C952-7833-65E9-903E-459DF5DE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2125C-53A1-117A-1396-9D0779A1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A7C77-AB83-3CCD-FC06-BAE1974A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9EC94-B535-58BF-F6AA-6ABA841F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E76D4-E168-EB91-B300-EFF67A8C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42A23-940C-6AF9-AD2B-01E0B2AB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28C9F-1F1E-739B-0A9D-1740F11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CA250-C70C-EF61-2480-A01A76606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7ABCD-ACBA-AD19-18B2-F5925F1F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DB682-FBE4-1F16-BF6E-FFAFD454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77AF3-C9A8-B06A-FBF6-FDF606F7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866B2-F322-DED3-7EB3-F952DC0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4E0EB-43FB-5322-B462-21AD1354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5A4CE2-B7DE-88D2-F7B1-A8DB664C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B56D7-560E-BEC0-1575-43E11894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5B9D1-3249-9608-760B-ED2815F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0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B115AA-7C7E-B703-38EA-3886E700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0BC64-295B-67F7-EB5C-CA1B653B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E7F9-B69C-08A0-0DE6-6B2E9078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41B04-207B-694C-AEF8-1FFB408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B6C95-5F6C-BF39-16EC-0CBE6665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FA9BC-051E-797A-5C35-86D9B2B6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FEACD-08F1-1D71-0C1F-8C8A7D2F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9D84B-284F-E178-7AB6-5E07A2A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6BF4B-E3C6-4575-4D7D-CA248C87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91BD-B4C7-4984-5972-54E3A88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DAF0E-BEF1-76E3-D40F-F47187C15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356AD-4D9E-D91D-8BA8-1C43935F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9175F-3FB5-CED1-53CB-B6F0F06D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92969-DDDA-FCE3-84DC-E81F56D1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037A7-C709-CE41-A43B-EDCBFD36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7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3E0FE2-D129-D0D9-9AF4-8FE68517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AD8F5-BE99-89F1-A576-34341D80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AB348-3170-4BDE-D8AB-8DC29C7E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6500-0548-4BCB-A45F-E6119AB373BF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C36BB-94D0-C03E-AD29-41D945B9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6BDB8-9330-3DB3-B284-C88CA1347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327B-C64D-422C-928E-9B31B057C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3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E0FCBBB-DA7C-489B-9E2E-22F657326A0B}"/>
              </a:ext>
            </a:extLst>
          </p:cNvPr>
          <p:cNvSpPr/>
          <p:nvPr/>
        </p:nvSpPr>
        <p:spPr>
          <a:xfrm>
            <a:off x="4775200" y="508000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0C520C-1929-42B6-84D0-7CFF865FE613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3780819" y="1539017"/>
            <a:ext cx="1171275" cy="117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B5AA8EE-FC13-45AB-97CF-B090436E8370}"/>
              </a:ext>
            </a:extLst>
          </p:cNvPr>
          <p:cNvSpPr/>
          <p:nvPr/>
        </p:nvSpPr>
        <p:spPr>
          <a:xfrm>
            <a:off x="2749802" y="2534352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6BBDC47-DAC0-490E-9DCF-0B00B357CE7B}"/>
              </a:ext>
            </a:extLst>
          </p:cNvPr>
          <p:cNvSpPr/>
          <p:nvPr/>
        </p:nvSpPr>
        <p:spPr>
          <a:xfrm>
            <a:off x="4775200" y="2622801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6494351-FBFE-4DD3-825C-E15BF0485A14}"/>
              </a:ext>
            </a:extLst>
          </p:cNvPr>
          <p:cNvSpPr/>
          <p:nvPr/>
        </p:nvSpPr>
        <p:spPr>
          <a:xfrm>
            <a:off x="7050763" y="2622801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4</a:t>
            </a:r>
            <a:endParaRPr lang="ko-KR" altLang="en-US" sz="30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FA77D3D-17AA-43AF-8054-50890A0A4ED5}"/>
              </a:ext>
            </a:extLst>
          </p:cNvPr>
          <p:cNvSpPr/>
          <p:nvPr/>
        </p:nvSpPr>
        <p:spPr>
          <a:xfrm>
            <a:off x="1144864" y="4472418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5</a:t>
            </a:r>
            <a:endParaRPr lang="ko-KR" altLang="en-US" sz="30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6DCDFF5-38F6-47B7-BFE7-9AED7BEE3150}"/>
              </a:ext>
            </a:extLst>
          </p:cNvPr>
          <p:cNvSpPr/>
          <p:nvPr/>
        </p:nvSpPr>
        <p:spPr>
          <a:xfrm>
            <a:off x="3246992" y="4472417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6</a:t>
            </a:r>
            <a:endParaRPr lang="ko-KR" altLang="en-US" sz="30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643E8C7-A893-44EF-83D6-E8590ABD3CF9}"/>
              </a:ext>
            </a:extLst>
          </p:cNvPr>
          <p:cNvSpPr/>
          <p:nvPr/>
        </p:nvSpPr>
        <p:spPr>
          <a:xfrm>
            <a:off x="6396964" y="4472418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7</a:t>
            </a:r>
            <a:endParaRPr lang="ko-KR" altLang="en-US" sz="3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877C69-6B46-4182-BD5E-74EFCA1D712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806217" y="1539017"/>
            <a:ext cx="1421440" cy="126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D44363-5060-4364-880A-4187F75DAF6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379156" y="1715911"/>
            <a:ext cx="0" cy="90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439C95-5C49-447A-935E-D39F5F33778F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2175881" y="3565369"/>
            <a:ext cx="750815" cy="108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EA3269-0A33-445F-A875-99E8553F839E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4278009" y="3653818"/>
            <a:ext cx="674085" cy="99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92A19-8C93-46AE-ABF8-5FB1F5EA8D89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5806217" y="3653818"/>
            <a:ext cx="767641" cy="99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E0FCBBB-DA7C-489B-9E2E-22F657326A0B}"/>
              </a:ext>
            </a:extLst>
          </p:cNvPr>
          <p:cNvSpPr/>
          <p:nvPr/>
        </p:nvSpPr>
        <p:spPr>
          <a:xfrm>
            <a:off x="7066844" y="2825044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0C520C-1929-42B6-84D0-7CFF865FE613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3461002" y="3429000"/>
            <a:ext cx="3605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B5AA8EE-FC13-45AB-97CF-B090436E8370}"/>
              </a:ext>
            </a:extLst>
          </p:cNvPr>
          <p:cNvSpPr/>
          <p:nvPr/>
        </p:nvSpPr>
        <p:spPr>
          <a:xfrm>
            <a:off x="2253091" y="2825044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369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E0FCBBB-DA7C-489B-9E2E-22F657326A0B}"/>
              </a:ext>
            </a:extLst>
          </p:cNvPr>
          <p:cNvSpPr/>
          <p:nvPr/>
        </p:nvSpPr>
        <p:spPr>
          <a:xfrm>
            <a:off x="4775200" y="508000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0C520C-1929-42B6-84D0-7CFF865FE613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2539042" y="1111956"/>
            <a:ext cx="2236158" cy="188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B5AA8EE-FC13-45AB-97CF-B090436E8370}"/>
              </a:ext>
            </a:extLst>
          </p:cNvPr>
          <p:cNvSpPr/>
          <p:nvPr/>
        </p:nvSpPr>
        <p:spPr>
          <a:xfrm>
            <a:off x="1508025" y="2825044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6BBDC47-DAC0-490E-9DCF-0B00B357CE7B}"/>
              </a:ext>
            </a:extLst>
          </p:cNvPr>
          <p:cNvSpPr/>
          <p:nvPr/>
        </p:nvSpPr>
        <p:spPr>
          <a:xfrm>
            <a:off x="8017985" y="2825043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D44363-5060-4364-880A-4187F75DAF66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5983111" y="1111956"/>
            <a:ext cx="2211768" cy="188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E0FCBBB-DA7C-489B-9E2E-22F657326A0B}"/>
              </a:ext>
            </a:extLst>
          </p:cNvPr>
          <p:cNvSpPr/>
          <p:nvPr/>
        </p:nvSpPr>
        <p:spPr>
          <a:xfrm>
            <a:off x="4756350" y="496711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0C520C-1929-42B6-84D0-7CFF865FE613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2768653" y="1527728"/>
            <a:ext cx="2164591" cy="165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B5AA8EE-FC13-45AB-97CF-B090436E8370}"/>
              </a:ext>
            </a:extLst>
          </p:cNvPr>
          <p:cNvSpPr/>
          <p:nvPr/>
        </p:nvSpPr>
        <p:spPr>
          <a:xfrm>
            <a:off x="1737636" y="3001937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6BBDC47-DAC0-490E-9DCF-0B00B357CE7B}"/>
              </a:ext>
            </a:extLst>
          </p:cNvPr>
          <p:cNvSpPr/>
          <p:nvPr/>
        </p:nvSpPr>
        <p:spPr>
          <a:xfrm>
            <a:off x="5202261" y="3001938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6494351-FBFE-4DD3-825C-E15BF0485A14}"/>
              </a:ext>
            </a:extLst>
          </p:cNvPr>
          <p:cNvSpPr/>
          <p:nvPr/>
        </p:nvSpPr>
        <p:spPr>
          <a:xfrm>
            <a:off x="5379155" y="5060244"/>
            <a:ext cx="1207911" cy="1207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4</a:t>
            </a:r>
            <a:endParaRPr lang="ko-KR" altLang="en-US" sz="3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877C69-6B46-4182-BD5E-74EFCA1D712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806217" y="4209849"/>
            <a:ext cx="176894" cy="85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D44363-5060-4364-880A-4187F75DAF6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360306" y="1704622"/>
            <a:ext cx="445911" cy="129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3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2022-07-23T14:18:53Z</dcterms:created>
  <dcterms:modified xsi:type="dcterms:W3CDTF">2022-07-23T14:19:21Z</dcterms:modified>
</cp:coreProperties>
</file>