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9" r:id="rId4"/>
    <p:sldId id="270" r:id="rId5"/>
    <p:sldId id="256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4D054-C26F-F349-34ED-2B2374306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381FB0-B57E-1F43-E853-02BCFE318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EB2C9-B056-84F9-83F4-9A4F852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9442-7424-4CD2-8121-558CD9AF0CA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91C6E-BCBF-D48B-A75D-BB91723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F4AEC-0C43-7910-8CD1-8472471F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F20F-1787-4757-B7EE-E9B01B7A0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5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A7C35-F51B-0C48-ACF8-C18DA563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035966-CF4D-A339-81B2-2AA73F0B1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19056-6953-C80B-C524-A93DB47E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9442-7424-4CD2-8121-558CD9AF0CA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B81DE-5CEE-B93F-50D1-8BD9F024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AAE28-6EAE-A865-AD33-174E316B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F20F-1787-4757-B7EE-E9B01B7A0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2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217820-624C-D59B-9D47-A50EDEA0E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4DEC90-7D13-A84A-5DD9-0B423FCBD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C7D30-DA24-B3E9-D182-6EC13FCF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9442-7424-4CD2-8121-558CD9AF0CA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A4692-E2B7-0314-44FD-66B08613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34BC0-4389-1C68-D646-FE9FE1C3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F20F-1787-4757-B7EE-E9B01B7A0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F0BCD-1A8C-EAF4-3666-CC871297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90CDE-F9A5-14AA-CB2A-02BA5F06C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E33FE-8124-95F5-F501-AA07C404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9442-7424-4CD2-8121-558CD9AF0CA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FFE1D-56C6-32ED-B7E0-99CA91BE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ACC43-CF30-1C05-1EB9-A7261617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F20F-1787-4757-B7EE-E9B01B7A0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5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15992-7BE5-3749-B5E5-038734D0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5DA09-C2E2-CCCB-EC8D-F08FE03FB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05461-3AFC-0B12-9C64-869FDE75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9442-7424-4CD2-8121-558CD9AF0CA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4BE56-AEC6-E946-9943-19A0C7AF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52750-F43F-9F51-AB1F-5935A96B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F20F-1787-4757-B7EE-E9B01B7A0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5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50BD0-8698-684A-9C9B-875B8C2F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6F5F3-9953-342D-C781-DFC887EDA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BEF3F-4EC7-3857-9873-7BF560087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B32311-D94A-2FF9-0BB5-4BC07FB2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9442-7424-4CD2-8121-558CD9AF0CA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48824-6E5B-C531-D1D3-FA230674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3A15B5-9911-41CC-F588-6EE79D38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F20F-1787-4757-B7EE-E9B01B7A0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74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198ED-DB05-FACB-6954-331ED252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E8D59-201B-BD57-455A-BFDC9228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071AC-23F7-43BE-15D9-72DAE6B54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41F898-E35B-15DB-3EA6-4E4836FF5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27FD72-F9D5-8234-2C5B-8AC38EB53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F4F820-AE96-5B70-4503-92D183D0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9442-7424-4CD2-8121-558CD9AF0CA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67B2E0-D42C-E6BC-B915-E6A1B3A4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A4A085-5407-C004-2F9E-3837F937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F20F-1787-4757-B7EE-E9B01B7A0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6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E72D2-566D-94DB-A194-62E113BA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C4ADD2-B97D-2D47-BDB5-1D6EBA02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9442-7424-4CD2-8121-558CD9AF0CA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14AD8E-47FF-9777-1132-84C9DEE6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10F022-821F-FA78-AD16-95DE4082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F20F-1787-4757-B7EE-E9B01B7A0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7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816BFF-2F1D-CDE5-A404-EBA2E995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9442-7424-4CD2-8121-558CD9AF0CA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94A5D7-FAB4-0518-75DB-E76106FC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8D3601-CE4C-81C7-38C0-E726563B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F20F-1787-4757-B7EE-E9B01B7A0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6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036AA-0EDB-BDFA-08D3-61CA674E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C1C89-F8E3-8C38-2E5E-92DC324D7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0CA586-26FF-418D-DB96-8CC3C8CB0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9DBF5-5A8F-9EE8-753A-A89F1B16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9442-7424-4CD2-8121-558CD9AF0CA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C1CC9-589C-84BC-D7D0-A2E8989A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2B7B6-AF4D-B0F3-ECE8-D08B581F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F20F-1787-4757-B7EE-E9B01B7A0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6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43E52-3F86-7C8A-9D49-48D60B47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FBED7D-2FE8-54CE-037D-C160164D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CC2221-B441-6BB1-E89C-45A819D2F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D8364F-DF6C-9868-F47F-B5EA2462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9442-7424-4CD2-8121-558CD9AF0CA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4C7452-ABC7-BF30-E887-B812C0D8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60C82-880E-BBEF-CC34-696B6406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F20F-1787-4757-B7EE-E9B01B7A0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66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876B6D-FB70-3C2E-605B-C85E8D1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F640E-7B86-61E8-1CF6-DEF72455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0F1D7-9AE5-F0E0-3B82-87F685A5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29442-7424-4CD2-8121-558CD9AF0CA1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5234C-B269-EA52-5907-52A6AF28F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03EFD-15B8-D88C-2637-6DA6C6D7A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F20F-1787-4757-B7EE-E9B01B7A0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3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B704FD-1FBE-4153-A5FB-606AFE41121C}"/>
              </a:ext>
            </a:extLst>
          </p:cNvPr>
          <p:cNvSpPr/>
          <p:nvPr/>
        </p:nvSpPr>
        <p:spPr>
          <a:xfrm>
            <a:off x="2663119" y="3645430"/>
            <a:ext cx="1228725" cy="112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E68AB-660A-4638-A112-7F0F034C0E1E}"/>
              </a:ext>
            </a:extLst>
          </p:cNvPr>
          <p:cNvSpPr txBox="1"/>
          <p:nvPr/>
        </p:nvSpPr>
        <p:spPr>
          <a:xfrm>
            <a:off x="2950103" y="5080000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1</a:t>
            </a:r>
            <a:endParaRPr lang="ko-KR" altLang="en-US" sz="30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69DFCA9-0B11-4BBC-A582-4BAB89B6050B}"/>
              </a:ext>
            </a:extLst>
          </p:cNvPr>
          <p:cNvGrpSpPr/>
          <p:nvPr/>
        </p:nvGrpSpPr>
        <p:grpSpPr>
          <a:xfrm>
            <a:off x="3096859" y="3921919"/>
            <a:ext cx="361244" cy="575733"/>
            <a:chOff x="9505245" y="1738489"/>
            <a:chExt cx="361244" cy="575733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70A1CF3-C419-4B74-A773-0E27F0892FD1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3FEE81-F7D5-40C0-90F2-EEB370934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85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B704FD-1FBE-4153-A5FB-606AFE41121C}"/>
              </a:ext>
            </a:extLst>
          </p:cNvPr>
          <p:cNvSpPr/>
          <p:nvPr/>
        </p:nvSpPr>
        <p:spPr>
          <a:xfrm>
            <a:off x="2663119" y="3645430"/>
            <a:ext cx="1228725" cy="112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610651-054F-478D-8D66-DA630221155B}"/>
              </a:ext>
            </a:extLst>
          </p:cNvPr>
          <p:cNvSpPr/>
          <p:nvPr/>
        </p:nvSpPr>
        <p:spPr>
          <a:xfrm>
            <a:off x="4147608" y="2946400"/>
            <a:ext cx="1228725" cy="1827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E68AB-660A-4638-A112-7F0F034C0E1E}"/>
              </a:ext>
            </a:extLst>
          </p:cNvPr>
          <p:cNvSpPr txBox="1"/>
          <p:nvPr/>
        </p:nvSpPr>
        <p:spPr>
          <a:xfrm>
            <a:off x="2950103" y="5080000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1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9A60C-D0CD-438B-B34C-D38D9065935C}"/>
              </a:ext>
            </a:extLst>
          </p:cNvPr>
          <p:cNvSpPr txBox="1"/>
          <p:nvPr/>
        </p:nvSpPr>
        <p:spPr>
          <a:xfrm>
            <a:off x="4434592" y="5086066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2</a:t>
            </a:r>
            <a:endParaRPr lang="ko-KR" altLang="en-US" sz="30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69DFCA9-0B11-4BBC-A582-4BAB89B6050B}"/>
              </a:ext>
            </a:extLst>
          </p:cNvPr>
          <p:cNvGrpSpPr/>
          <p:nvPr/>
        </p:nvGrpSpPr>
        <p:grpSpPr>
          <a:xfrm>
            <a:off x="3096859" y="3921919"/>
            <a:ext cx="361244" cy="575733"/>
            <a:chOff x="9505245" y="1738489"/>
            <a:chExt cx="361244" cy="575733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70A1CF3-C419-4B74-A773-0E27F0892FD1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3FEE81-F7D5-40C0-90F2-EEB370934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6D15E1D-54FC-4758-A61C-597F26C17256}"/>
              </a:ext>
            </a:extLst>
          </p:cNvPr>
          <p:cNvGrpSpPr/>
          <p:nvPr/>
        </p:nvGrpSpPr>
        <p:grpSpPr>
          <a:xfrm>
            <a:off x="4581348" y="3634052"/>
            <a:ext cx="361244" cy="575733"/>
            <a:chOff x="9505245" y="1738489"/>
            <a:chExt cx="361244" cy="57573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9FE0003-EF56-422E-91EB-C7431E067FFC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CB80D4F-4F8E-4D50-B67C-1566BAA4E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984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B704FD-1FBE-4153-A5FB-606AFE41121C}"/>
              </a:ext>
            </a:extLst>
          </p:cNvPr>
          <p:cNvSpPr/>
          <p:nvPr/>
        </p:nvSpPr>
        <p:spPr>
          <a:xfrm>
            <a:off x="2663119" y="3645430"/>
            <a:ext cx="1228725" cy="112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610651-054F-478D-8D66-DA630221155B}"/>
              </a:ext>
            </a:extLst>
          </p:cNvPr>
          <p:cNvSpPr/>
          <p:nvPr/>
        </p:nvSpPr>
        <p:spPr>
          <a:xfrm>
            <a:off x="4147608" y="2946400"/>
            <a:ext cx="1228725" cy="1827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75C713-4845-4E45-9843-5B2A989F38EE}"/>
              </a:ext>
            </a:extLst>
          </p:cNvPr>
          <p:cNvSpPr/>
          <p:nvPr/>
        </p:nvSpPr>
        <p:spPr>
          <a:xfrm>
            <a:off x="5632097" y="1941689"/>
            <a:ext cx="1228725" cy="2832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E68AB-660A-4638-A112-7F0F034C0E1E}"/>
              </a:ext>
            </a:extLst>
          </p:cNvPr>
          <p:cNvSpPr txBox="1"/>
          <p:nvPr/>
        </p:nvSpPr>
        <p:spPr>
          <a:xfrm>
            <a:off x="2950103" y="5080000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1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9A60C-D0CD-438B-B34C-D38D9065935C}"/>
              </a:ext>
            </a:extLst>
          </p:cNvPr>
          <p:cNvSpPr txBox="1"/>
          <p:nvPr/>
        </p:nvSpPr>
        <p:spPr>
          <a:xfrm>
            <a:off x="4434592" y="5086066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2</a:t>
            </a:r>
            <a:endParaRPr lang="ko-KR" alt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3A226-8DC5-4A71-A6A1-D4BDC1E0FF91}"/>
              </a:ext>
            </a:extLst>
          </p:cNvPr>
          <p:cNvSpPr txBox="1"/>
          <p:nvPr/>
        </p:nvSpPr>
        <p:spPr>
          <a:xfrm>
            <a:off x="5919081" y="5074777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3</a:t>
            </a:r>
            <a:endParaRPr lang="ko-KR" altLang="en-US" sz="30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69DFCA9-0B11-4BBC-A582-4BAB89B6050B}"/>
              </a:ext>
            </a:extLst>
          </p:cNvPr>
          <p:cNvGrpSpPr/>
          <p:nvPr/>
        </p:nvGrpSpPr>
        <p:grpSpPr>
          <a:xfrm>
            <a:off x="3096859" y="3921919"/>
            <a:ext cx="361244" cy="575733"/>
            <a:chOff x="9505245" y="1738489"/>
            <a:chExt cx="361244" cy="575733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70A1CF3-C419-4B74-A773-0E27F0892FD1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3FEE81-F7D5-40C0-90F2-EEB370934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6D15E1D-54FC-4758-A61C-597F26C17256}"/>
              </a:ext>
            </a:extLst>
          </p:cNvPr>
          <p:cNvGrpSpPr/>
          <p:nvPr/>
        </p:nvGrpSpPr>
        <p:grpSpPr>
          <a:xfrm>
            <a:off x="6065837" y="3141133"/>
            <a:ext cx="361244" cy="575733"/>
            <a:chOff x="9505245" y="1738489"/>
            <a:chExt cx="361244" cy="57573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9FE0003-EF56-422E-91EB-C7431E067FFC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CB80D4F-4F8E-4D50-B67C-1566BAA4E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14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B704FD-1FBE-4153-A5FB-606AFE41121C}"/>
              </a:ext>
            </a:extLst>
          </p:cNvPr>
          <p:cNvSpPr/>
          <p:nvPr/>
        </p:nvSpPr>
        <p:spPr>
          <a:xfrm>
            <a:off x="2663119" y="3645430"/>
            <a:ext cx="1228725" cy="112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610651-054F-478D-8D66-DA630221155B}"/>
              </a:ext>
            </a:extLst>
          </p:cNvPr>
          <p:cNvSpPr/>
          <p:nvPr/>
        </p:nvSpPr>
        <p:spPr>
          <a:xfrm>
            <a:off x="4147608" y="2946400"/>
            <a:ext cx="1228725" cy="1827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75C713-4845-4E45-9843-5B2A989F38EE}"/>
              </a:ext>
            </a:extLst>
          </p:cNvPr>
          <p:cNvSpPr/>
          <p:nvPr/>
        </p:nvSpPr>
        <p:spPr>
          <a:xfrm>
            <a:off x="5632097" y="1941689"/>
            <a:ext cx="1228725" cy="2832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E68AB-660A-4638-A112-7F0F034C0E1E}"/>
              </a:ext>
            </a:extLst>
          </p:cNvPr>
          <p:cNvSpPr txBox="1"/>
          <p:nvPr/>
        </p:nvSpPr>
        <p:spPr>
          <a:xfrm>
            <a:off x="2950103" y="5080000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1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9A60C-D0CD-438B-B34C-D38D9065935C}"/>
              </a:ext>
            </a:extLst>
          </p:cNvPr>
          <p:cNvSpPr txBox="1"/>
          <p:nvPr/>
        </p:nvSpPr>
        <p:spPr>
          <a:xfrm>
            <a:off x="4434592" y="5086066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2</a:t>
            </a:r>
            <a:endParaRPr lang="ko-KR" alt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3A226-8DC5-4A71-A6A1-D4BDC1E0FF91}"/>
              </a:ext>
            </a:extLst>
          </p:cNvPr>
          <p:cNvSpPr txBox="1"/>
          <p:nvPr/>
        </p:nvSpPr>
        <p:spPr>
          <a:xfrm>
            <a:off x="5919081" y="5074777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3</a:t>
            </a:r>
            <a:endParaRPr lang="ko-KR" altLang="en-US" sz="30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69DFCA9-0B11-4BBC-A582-4BAB89B6050B}"/>
              </a:ext>
            </a:extLst>
          </p:cNvPr>
          <p:cNvGrpSpPr/>
          <p:nvPr/>
        </p:nvGrpSpPr>
        <p:grpSpPr>
          <a:xfrm>
            <a:off x="4581348" y="3645430"/>
            <a:ext cx="361244" cy="575733"/>
            <a:chOff x="9505245" y="1738489"/>
            <a:chExt cx="361244" cy="575733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70A1CF3-C419-4B74-A773-0E27F0892FD1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3FEE81-F7D5-40C0-90F2-EEB370934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6D15E1D-54FC-4758-A61C-597F26C17256}"/>
              </a:ext>
            </a:extLst>
          </p:cNvPr>
          <p:cNvGrpSpPr/>
          <p:nvPr/>
        </p:nvGrpSpPr>
        <p:grpSpPr>
          <a:xfrm>
            <a:off x="6065837" y="3141133"/>
            <a:ext cx="361244" cy="575733"/>
            <a:chOff x="9505245" y="1738489"/>
            <a:chExt cx="361244" cy="57573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9FE0003-EF56-422E-91EB-C7431E067FFC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CB80D4F-4F8E-4D50-B67C-1566BAA4E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589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B704FD-1FBE-4153-A5FB-606AFE41121C}"/>
              </a:ext>
            </a:extLst>
          </p:cNvPr>
          <p:cNvSpPr/>
          <p:nvPr/>
        </p:nvSpPr>
        <p:spPr>
          <a:xfrm>
            <a:off x="2663119" y="3645430"/>
            <a:ext cx="1228725" cy="112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610651-054F-478D-8D66-DA630221155B}"/>
              </a:ext>
            </a:extLst>
          </p:cNvPr>
          <p:cNvSpPr/>
          <p:nvPr/>
        </p:nvSpPr>
        <p:spPr>
          <a:xfrm>
            <a:off x="4147608" y="2946400"/>
            <a:ext cx="1228725" cy="1827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75C713-4845-4E45-9843-5B2A989F38EE}"/>
              </a:ext>
            </a:extLst>
          </p:cNvPr>
          <p:cNvSpPr/>
          <p:nvPr/>
        </p:nvSpPr>
        <p:spPr>
          <a:xfrm>
            <a:off x="5632097" y="1941689"/>
            <a:ext cx="1228725" cy="2832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7E9E76-F0BE-4AD7-887E-A7F32FDEC736}"/>
              </a:ext>
            </a:extLst>
          </p:cNvPr>
          <p:cNvSpPr/>
          <p:nvPr/>
        </p:nvSpPr>
        <p:spPr>
          <a:xfrm>
            <a:off x="7116586" y="891822"/>
            <a:ext cx="1228725" cy="38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E68AB-660A-4638-A112-7F0F034C0E1E}"/>
              </a:ext>
            </a:extLst>
          </p:cNvPr>
          <p:cNvSpPr txBox="1"/>
          <p:nvPr/>
        </p:nvSpPr>
        <p:spPr>
          <a:xfrm>
            <a:off x="2950103" y="5080000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1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9A60C-D0CD-438B-B34C-D38D9065935C}"/>
              </a:ext>
            </a:extLst>
          </p:cNvPr>
          <p:cNvSpPr txBox="1"/>
          <p:nvPr/>
        </p:nvSpPr>
        <p:spPr>
          <a:xfrm>
            <a:off x="4434592" y="5086066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2</a:t>
            </a:r>
            <a:endParaRPr lang="ko-KR" alt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3A226-8DC5-4A71-A6A1-D4BDC1E0FF91}"/>
              </a:ext>
            </a:extLst>
          </p:cNvPr>
          <p:cNvSpPr txBox="1"/>
          <p:nvPr/>
        </p:nvSpPr>
        <p:spPr>
          <a:xfrm>
            <a:off x="5919081" y="5074777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3</a:t>
            </a:r>
            <a:endParaRPr lang="ko-KR" alt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D9A82-6301-4833-98F1-9F5FB6A12CD8}"/>
              </a:ext>
            </a:extLst>
          </p:cNvPr>
          <p:cNvSpPr txBox="1"/>
          <p:nvPr/>
        </p:nvSpPr>
        <p:spPr>
          <a:xfrm>
            <a:off x="7403570" y="5086066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4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9581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B704FD-1FBE-4153-A5FB-606AFE41121C}"/>
              </a:ext>
            </a:extLst>
          </p:cNvPr>
          <p:cNvSpPr/>
          <p:nvPr/>
        </p:nvSpPr>
        <p:spPr>
          <a:xfrm>
            <a:off x="2663119" y="3645430"/>
            <a:ext cx="1228725" cy="112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610651-054F-478D-8D66-DA630221155B}"/>
              </a:ext>
            </a:extLst>
          </p:cNvPr>
          <p:cNvSpPr/>
          <p:nvPr/>
        </p:nvSpPr>
        <p:spPr>
          <a:xfrm>
            <a:off x="4147608" y="2946400"/>
            <a:ext cx="1228725" cy="1827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75C713-4845-4E45-9843-5B2A989F38EE}"/>
              </a:ext>
            </a:extLst>
          </p:cNvPr>
          <p:cNvSpPr/>
          <p:nvPr/>
        </p:nvSpPr>
        <p:spPr>
          <a:xfrm>
            <a:off x="5632097" y="1941689"/>
            <a:ext cx="1228725" cy="2832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7E9E76-F0BE-4AD7-887E-A7F32FDEC736}"/>
              </a:ext>
            </a:extLst>
          </p:cNvPr>
          <p:cNvSpPr/>
          <p:nvPr/>
        </p:nvSpPr>
        <p:spPr>
          <a:xfrm>
            <a:off x="7116586" y="891822"/>
            <a:ext cx="1228725" cy="38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E68AB-660A-4638-A112-7F0F034C0E1E}"/>
              </a:ext>
            </a:extLst>
          </p:cNvPr>
          <p:cNvSpPr txBox="1"/>
          <p:nvPr/>
        </p:nvSpPr>
        <p:spPr>
          <a:xfrm>
            <a:off x="2950103" y="5080000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1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9A60C-D0CD-438B-B34C-D38D9065935C}"/>
              </a:ext>
            </a:extLst>
          </p:cNvPr>
          <p:cNvSpPr txBox="1"/>
          <p:nvPr/>
        </p:nvSpPr>
        <p:spPr>
          <a:xfrm>
            <a:off x="4434592" y="5086066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2</a:t>
            </a:r>
            <a:endParaRPr lang="ko-KR" alt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3A226-8DC5-4A71-A6A1-D4BDC1E0FF91}"/>
              </a:ext>
            </a:extLst>
          </p:cNvPr>
          <p:cNvSpPr txBox="1"/>
          <p:nvPr/>
        </p:nvSpPr>
        <p:spPr>
          <a:xfrm>
            <a:off x="5919081" y="5074777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3</a:t>
            </a:r>
            <a:endParaRPr lang="ko-KR" alt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D9A82-6301-4833-98F1-9F5FB6A12CD8}"/>
              </a:ext>
            </a:extLst>
          </p:cNvPr>
          <p:cNvSpPr txBox="1"/>
          <p:nvPr/>
        </p:nvSpPr>
        <p:spPr>
          <a:xfrm>
            <a:off x="7403570" y="5086066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4</a:t>
            </a:r>
            <a:endParaRPr lang="ko-KR" altLang="en-US" sz="3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497FDC-E3E6-4F0B-AEBA-35C2412A01AB}"/>
              </a:ext>
            </a:extLst>
          </p:cNvPr>
          <p:cNvGrpSpPr/>
          <p:nvPr/>
        </p:nvGrpSpPr>
        <p:grpSpPr>
          <a:xfrm>
            <a:off x="7550326" y="2370667"/>
            <a:ext cx="361244" cy="575733"/>
            <a:chOff x="9505245" y="1738489"/>
            <a:chExt cx="361244" cy="575733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02A1CF5F-FC95-454F-8ADC-74316472B6FF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507F355-D654-4042-A9E7-B74957035D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69DFCA9-0B11-4BBC-A582-4BAB89B6050B}"/>
              </a:ext>
            </a:extLst>
          </p:cNvPr>
          <p:cNvGrpSpPr/>
          <p:nvPr/>
        </p:nvGrpSpPr>
        <p:grpSpPr>
          <a:xfrm>
            <a:off x="3096859" y="3921919"/>
            <a:ext cx="361244" cy="575733"/>
            <a:chOff x="9505245" y="1738489"/>
            <a:chExt cx="361244" cy="575733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70A1CF3-C419-4B74-A773-0E27F0892FD1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3FEE81-F7D5-40C0-90F2-EEB370934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6D15E1D-54FC-4758-A61C-597F26C17256}"/>
              </a:ext>
            </a:extLst>
          </p:cNvPr>
          <p:cNvGrpSpPr/>
          <p:nvPr/>
        </p:nvGrpSpPr>
        <p:grpSpPr>
          <a:xfrm>
            <a:off x="6065837" y="3141133"/>
            <a:ext cx="361244" cy="575733"/>
            <a:chOff x="9505245" y="1738489"/>
            <a:chExt cx="361244" cy="57573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9FE0003-EF56-422E-91EB-C7431E067FFC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CB80D4F-4F8E-4D50-B67C-1566BAA4E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오른쪽 대괄호 25">
            <a:extLst>
              <a:ext uri="{FF2B5EF4-FFF2-40B4-BE49-F238E27FC236}">
                <a16:creationId xmlns:a16="http://schemas.microsoft.com/office/drawing/2014/main" id="{DEA3F866-41BF-4A6F-AB8C-E7ADD70906EB}"/>
              </a:ext>
            </a:extLst>
          </p:cNvPr>
          <p:cNvSpPr/>
          <p:nvPr/>
        </p:nvSpPr>
        <p:spPr>
          <a:xfrm>
            <a:off x="722489" y="3141133"/>
            <a:ext cx="3278362" cy="2751667"/>
          </a:xfrm>
          <a:prstGeom prst="rightBracke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8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B704FD-1FBE-4153-A5FB-606AFE41121C}"/>
              </a:ext>
            </a:extLst>
          </p:cNvPr>
          <p:cNvSpPr/>
          <p:nvPr/>
        </p:nvSpPr>
        <p:spPr>
          <a:xfrm>
            <a:off x="2663119" y="3645430"/>
            <a:ext cx="1228725" cy="112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610651-054F-478D-8D66-DA630221155B}"/>
              </a:ext>
            </a:extLst>
          </p:cNvPr>
          <p:cNvSpPr/>
          <p:nvPr/>
        </p:nvSpPr>
        <p:spPr>
          <a:xfrm>
            <a:off x="4147608" y="2946400"/>
            <a:ext cx="1228725" cy="1827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75C713-4845-4E45-9843-5B2A989F38EE}"/>
              </a:ext>
            </a:extLst>
          </p:cNvPr>
          <p:cNvSpPr/>
          <p:nvPr/>
        </p:nvSpPr>
        <p:spPr>
          <a:xfrm>
            <a:off x="5632097" y="1941689"/>
            <a:ext cx="1228725" cy="2832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7E9E76-F0BE-4AD7-887E-A7F32FDEC736}"/>
              </a:ext>
            </a:extLst>
          </p:cNvPr>
          <p:cNvSpPr/>
          <p:nvPr/>
        </p:nvSpPr>
        <p:spPr>
          <a:xfrm>
            <a:off x="7116586" y="891822"/>
            <a:ext cx="1228725" cy="38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E68AB-660A-4638-A112-7F0F034C0E1E}"/>
              </a:ext>
            </a:extLst>
          </p:cNvPr>
          <p:cNvSpPr txBox="1"/>
          <p:nvPr/>
        </p:nvSpPr>
        <p:spPr>
          <a:xfrm>
            <a:off x="2950103" y="5080000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1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9A60C-D0CD-438B-B34C-D38D9065935C}"/>
              </a:ext>
            </a:extLst>
          </p:cNvPr>
          <p:cNvSpPr txBox="1"/>
          <p:nvPr/>
        </p:nvSpPr>
        <p:spPr>
          <a:xfrm>
            <a:off x="4434592" y="5086066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2</a:t>
            </a:r>
            <a:endParaRPr lang="ko-KR" alt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3A226-8DC5-4A71-A6A1-D4BDC1E0FF91}"/>
              </a:ext>
            </a:extLst>
          </p:cNvPr>
          <p:cNvSpPr txBox="1"/>
          <p:nvPr/>
        </p:nvSpPr>
        <p:spPr>
          <a:xfrm>
            <a:off x="5919081" y="5074777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3</a:t>
            </a:r>
            <a:endParaRPr lang="ko-KR" alt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D9A82-6301-4833-98F1-9F5FB6A12CD8}"/>
              </a:ext>
            </a:extLst>
          </p:cNvPr>
          <p:cNvSpPr txBox="1"/>
          <p:nvPr/>
        </p:nvSpPr>
        <p:spPr>
          <a:xfrm>
            <a:off x="7403570" y="5086066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4</a:t>
            </a:r>
            <a:endParaRPr lang="ko-KR" altLang="en-US" sz="3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497FDC-E3E6-4F0B-AEBA-35C2412A01AB}"/>
              </a:ext>
            </a:extLst>
          </p:cNvPr>
          <p:cNvGrpSpPr/>
          <p:nvPr/>
        </p:nvGrpSpPr>
        <p:grpSpPr>
          <a:xfrm>
            <a:off x="7550326" y="2370667"/>
            <a:ext cx="361244" cy="575733"/>
            <a:chOff x="9505245" y="1738489"/>
            <a:chExt cx="361244" cy="575733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02A1CF5F-FC95-454F-8ADC-74316472B6FF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507F355-D654-4042-A9E7-B74957035D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6D15E1D-54FC-4758-A61C-597F26C17256}"/>
              </a:ext>
            </a:extLst>
          </p:cNvPr>
          <p:cNvGrpSpPr/>
          <p:nvPr/>
        </p:nvGrpSpPr>
        <p:grpSpPr>
          <a:xfrm>
            <a:off x="4581348" y="3634052"/>
            <a:ext cx="361244" cy="575733"/>
            <a:chOff x="9505245" y="1738489"/>
            <a:chExt cx="361244" cy="57573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9FE0003-EF56-422E-91EB-C7431E067FFC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CB80D4F-4F8E-4D50-B67C-1566BAA4E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오른쪽 대괄호 22">
            <a:extLst>
              <a:ext uri="{FF2B5EF4-FFF2-40B4-BE49-F238E27FC236}">
                <a16:creationId xmlns:a16="http://schemas.microsoft.com/office/drawing/2014/main" id="{876F1F58-2369-4339-8259-B5B1BE5BC2EC}"/>
              </a:ext>
            </a:extLst>
          </p:cNvPr>
          <p:cNvSpPr/>
          <p:nvPr/>
        </p:nvSpPr>
        <p:spPr>
          <a:xfrm>
            <a:off x="2206978" y="2546084"/>
            <a:ext cx="3278362" cy="3504760"/>
          </a:xfrm>
          <a:prstGeom prst="rightBracke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6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B704FD-1FBE-4153-A5FB-606AFE41121C}"/>
              </a:ext>
            </a:extLst>
          </p:cNvPr>
          <p:cNvSpPr/>
          <p:nvPr/>
        </p:nvSpPr>
        <p:spPr>
          <a:xfrm>
            <a:off x="2663119" y="3645430"/>
            <a:ext cx="1228725" cy="112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610651-054F-478D-8D66-DA630221155B}"/>
              </a:ext>
            </a:extLst>
          </p:cNvPr>
          <p:cNvSpPr/>
          <p:nvPr/>
        </p:nvSpPr>
        <p:spPr>
          <a:xfrm>
            <a:off x="4147608" y="2946400"/>
            <a:ext cx="1228725" cy="1827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75C713-4845-4E45-9843-5B2A989F38EE}"/>
              </a:ext>
            </a:extLst>
          </p:cNvPr>
          <p:cNvSpPr/>
          <p:nvPr/>
        </p:nvSpPr>
        <p:spPr>
          <a:xfrm>
            <a:off x="5632097" y="1941689"/>
            <a:ext cx="1228725" cy="2832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7E9E76-F0BE-4AD7-887E-A7F32FDEC736}"/>
              </a:ext>
            </a:extLst>
          </p:cNvPr>
          <p:cNvSpPr/>
          <p:nvPr/>
        </p:nvSpPr>
        <p:spPr>
          <a:xfrm>
            <a:off x="7116586" y="891822"/>
            <a:ext cx="1228725" cy="38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3A226-8DC5-4A71-A6A1-D4BDC1E0FF91}"/>
              </a:ext>
            </a:extLst>
          </p:cNvPr>
          <p:cNvSpPr txBox="1"/>
          <p:nvPr/>
        </p:nvSpPr>
        <p:spPr>
          <a:xfrm>
            <a:off x="5858844" y="5074777"/>
            <a:ext cx="775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n-1</a:t>
            </a:r>
            <a:endParaRPr lang="ko-KR" alt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D9A82-6301-4833-98F1-9F5FB6A12CD8}"/>
              </a:ext>
            </a:extLst>
          </p:cNvPr>
          <p:cNvSpPr txBox="1"/>
          <p:nvPr/>
        </p:nvSpPr>
        <p:spPr>
          <a:xfrm>
            <a:off x="7403570" y="5086066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n</a:t>
            </a:r>
            <a:endParaRPr lang="ko-KR" altLang="en-US" sz="3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497FDC-E3E6-4F0B-AEBA-35C2412A01AB}"/>
              </a:ext>
            </a:extLst>
          </p:cNvPr>
          <p:cNvGrpSpPr/>
          <p:nvPr/>
        </p:nvGrpSpPr>
        <p:grpSpPr>
          <a:xfrm>
            <a:off x="7550326" y="2370667"/>
            <a:ext cx="361244" cy="575733"/>
            <a:chOff x="9505245" y="1738489"/>
            <a:chExt cx="361244" cy="575733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02A1CF5F-FC95-454F-8ADC-74316472B6FF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507F355-D654-4042-A9E7-B74957035D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69DFCA9-0B11-4BBC-A582-4BAB89B6050B}"/>
              </a:ext>
            </a:extLst>
          </p:cNvPr>
          <p:cNvGrpSpPr/>
          <p:nvPr/>
        </p:nvGrpSpPr>
        <p:grpSpPr>
          <a:xfrm>
            <a:off x="3096859" y="3921919"/>
            <a:ext cx="361244" cy="575733"/>
            <a:chOff x="9505245" y="1738489"/>
            <a:chExt cx="361244" cy="575733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70A1CF3-C419-4B74-A773-0E27F0892FD1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3FEE81-F7D5-40C0-90F2-EEB370934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6D15E1D-54FC-4758-A61C-597F26C17256}"/>
              </a:ext>
            </a:extLst>
          </p:cNvPr>
          <p:cNvGrpSpPr/>
          <p:nvPr/>
        </p:nvGrpSpPr>
        <p:grpSpPr>
          <a:xfrm>
            <a:off x="6065837" y="3141133"/>
            <a:ext cx="361244" cy="575733"/>
            <a:chOff x="9505245" y="1738489"/>
            <a:chExt cx="361244" cy="57573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9FE0003-EF56-422E-91EB-C7431E067FFC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CB80D4F-4F8E-4D50-B67C-1566BAA4E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CEA321C-ADA4-4857-9AA3-756FE5EB076E}"/>
              </a:ext>
            </a:extLst>
          </p:cNvPr>
          <p:cNvSpPr txBox="1"/>
          <p:nvPr/>
        </p:nvSpPr>
        <p:spPr>
          <a:xfrm>
            <a:off x="4374355" y="5086066"/>
            <a:ext cx="775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n-2</a:t>
            </a:r>
            <a:endParaRPr lang="ko-KR" altLang="en-US" sz="3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2B18FA-ECCE-4357-88D8-469BA821060A}"/>
              </a:ext>
            </a:extLst>
          </p:cNvPr>
          <p:cNvSpPr txBox="1"/>
          <p:nvPr/>
        </p:nvSpPr>
        <p:spPr>
          <a:xfrm>
            <a:off x="2894495" y="5091709"/>
            <a:ext cx="775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n-3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D1AD4-A2AC-4221-924C-832AB6F92540}"/>
              </a:ext>
            </a:extLst>
          </p:cNvPr>
          <p:cNvSpPr txBox="1"/>
          <p:nvPr/>
        </p:nvSpPr>
        <p:spPr>
          <a:xfrm>
            <a:off x="3679955" y="5992500"/>
            <a:ext cx="3966103" cy="57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d[n-3] + s[n-1] + s[n]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8855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B704FD-1FBE-4153-A5FB-606AFE41121C}"/>
              </a:ext>
            </a:extLst>
          </p:cNvPr>
          <p:cNvSpPr/>
          <p:nvPr/>
        </p:nvSpPr>
        <p:spPr>
          <a:xfrm>
            <a:off x="2663119" y="3645430"/>
            <a:ext cx="1228725" cy="112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610651-054F-478D-8D66-DA630221155B}"/>
              </a:ext>
            </a:extLst>
          </p:cNvPr>
          <p:cNvSpPr/>
          <p:nvPr/>
        </p:nvSpPr>
        <p:spPr>
          <a:xfrm>
            <a:off x="4147608" y="2946400"/>
            <a:ext cx="1228725" cy="1827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75C713-4845-4E45-9843-5B2A989F38EE}"/>
              </a:ext>
            </a:extLst>
          </p:cNvPr>
          <p:cNvSpPr/>
          <p:nvPr/>
        </p:nvSpPr>
        <p:spPr>
          <a:xfrm>
            <a:off x="5632097" y="1941689"/>
            <a:ext cx="1228725" cy="2832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7E9E76-F0BE-4AD7-887E-A7F32FDEC736}"/>
              </a:ext>
            </a:extLst>
          </p:cNvPr>
          <p:cNvSpPr/>
          <p:nvPr/>
        </p:nvSpPr>
        <p:spPr>
          <a:xfrm>
            <a:off x="7116586" y="891822"/>
            <a:ext cx="1228725" cy="38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497FDC-E3E6-4F0B-AEBA-35C2412A01AB}"/>
              </a:ext>
            </a:extLst>
          </p:cNvPr>
          <p:cNvGrpSpPr/>
          <p:nvPr/>
        </p:nvGrpSpPr>
        <p:grpSpPr>
          <a:xfrm>
            <a:off x="7550326" y="2370667"/>
            <a:ext cx="361244" cy="575733"/>
            <a:chOff x="9505245" y="1738489"/>
            <a:chExt cx="361244" cy="575733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02A1CF5F-FC95-454F-8ADC-74316472B6FF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507F355-D654-4042-A9E7-B74957035D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6D15E1D-54FC-4758-A61C-597F26C17256}"/>
              </a:ext>
            </a:extLst>
          </p:cNvPr>
          <p:cNvGrpSpPr/>
          <p:nvPr/>
        </p:nvGrpSpPr>
        <p:grpSpPr>
          <a:xfrm>
            <a:off x="4581348" y="3634052"/>
            <a:ext cx="361244" cy="575733"/>
            <a:chOff x="9505245" y="1738489"/>
            <a:chExt cx="361244" cy="57573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9FE0003-EF56-422E-91EB-C7431E067FFC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CB80D4F-4F8E-4D50-B67C-1566BAA4E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397DCC6-C069-4127-82E1-AA2F8ED56B1C}"/>
              </a:ext>
            </a:extLst>
          </p:cNvPr>
          <p:cNvSpPr txBox="1"/>
          <p:nvPr/>
        </p:nvSpPr>
        <p:spPr>
          <a:xfrm>
            <a:off x="5858844" y="5074777"/>
            <a:ext cx="775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n-1</a:t>
            </a:r>
            <a:endParaRPr lang="ko-KR" altLang="en-US" sz="3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2EBCB-7472-453C-8549-F6C73EB0A1BB}"/>
              </a:ext>
            </a:extLst>
          </p:cNvPr>
          <p:cNvSpPr txBox="1"/>
          <p:nvPr/>
        </p:nvSpPr>
        <p:spPr>
          <a:xfrm>
            <a:off x="7403570" y="5086066"/>
            <a:ext cx="654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n</a:t>
            </a:r>
            <a:endParaRPr lang="ko-KR" altLang="en-US" sz="3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9C456-2075-43CE-A6A0-C4472EB19751}"/>
              </a:ext>
            </a:extLst>
          </p:cNvPr>
          <p:cNvSpPr txBox="1"/>
          <p:nvPr/>
        </p:nvSpPr>
        <p:spPr>
          <a:xfrm>
            <a:off x="4374355" y="5086066"/>
            <a:ext cx="775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n-2</a:t>
            </a:r>
            <a:endParaRPr lang="ko-KR" altLang="en-US" sz="3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578782-360A-44C0-AF3F-0CF1583F0A46}"/>
              </a:ext>
            </a:extLst>
          </p:cNvPr>
          <p:cNvSpPr txBox="1"/>
          <p:nvPr/>
        </p:nvSpPr>
        <p:spPr>
          <a:xfrm>
            <a:off x="2894495" y="5091709"/>
            <a:ext cx="775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n-3</a:t>
            </a:r>
            <a:endParaRPr lang="ko-KR" altLang="en-US" sz="3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34FF71-3DFF-4FAE-9743-9FBA053A13B9}"/>
              </a:ext>
            </a:extLst>
          </p:cNvPr>
          <p:cNvSpPr txBox="1"/>
          <p:nvPr/>
        </p:nvSpPr>
        <p:spPr>
          <a:xfrm>
            <a:off x="4263407" y="6071522"/>
            <a:ext cx="3966103" cy="57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d[n-2] + s[n]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9229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이정훈[ 학부졸업 / 컴퓨터정보학과 ]</dc:creator>
  <cp:lastModifiedBy>이정훈[ 학부졸업 / 컴퓨터정보학과 ]</cp:lastModifiedBy>
  <cp:revision>1</cp:revision>
  <dcterms:created xsi:type="dcterms:W3CDTF">2022-07-23T14:17:37Z</dcterms:created>
  <dcterms:modified xsi:type="dcterms:W3CDTF">2022-07-23T14:18:13Z</dcterms:modified>
</cp:coreProperties>
</file>