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6F76-5DF9-97B0-81FB-C6010E005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8757B5-3809-48B6-386F-B403D639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B2FD7-2C9C-6A84-22EE-B8BAF39E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913F-86CC-490F-A3C9-E3268CC394CB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1C4E6-4454-2E44-FCFA-012F2DBC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FA621-766D-2EF7-E394-D2AC1792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4AE-AA48-4452-9553-9A49F9B8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F4AED-DCB5-8AB2-BD0D-87DCDD7A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E8409-6F38-EE97-AD6A-C5DC0A7FE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57347-8DB9-F6C6-EE4F-9EA5E147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913F-86CC-490F-A3C9-E3268CC394CB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519D-5536-51DD-DC08-A34357F0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48DA1-4E24-B944-7A1C-977EB547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4AE-AA48-4452-9553-9A49F9B8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0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C19CBE-F791-135D-B3CD-7900996E8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2A9630-8AE1-7F2C-7907-20FFD99FD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573D1-AA83-D3DE-F6E6-72264A8F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913F-86CC-490F-A3C9-E3268CC394CB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5B658-0D6E-0FDF-64E2-FA98F258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CB77A-DE3B-572A-F115-75A5A715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4AE-AA48-4452-9553-9A49F9B8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5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611C3-08C9-12A6-C26C-E5879F57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B4180-6AC0-21A4-CCFE-29743672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ACB07-A52A-E82C-56C1-C98514E9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913F-86CC-490F-A3C9-E3268CC394CB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597B4-9CC2-6A54-3454-6F98A1E2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40BE9-2F63-3DB5-2DB9-5BF57203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4AE-AA48-4452-9553-9A49F9B8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9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18064-9CB0-0714-664A-764AFDE3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A75B9-30BC-0AEF-E9B0-81CAE8EB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72223-B6D8-BFC6-005C-08542C7D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913F-86CC-490F-A3C9-E3268CC394CB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79CA6-310A-AAD2-C4E2-E1929BC4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98A86-AB79-C2E8-65E4-227CDF3D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4AE-AA48-4452-9553-9A49F9B8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57F58-F2E6-25B2-B134-55C5CBA4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876DD-26B3-6796-8E33-6F2A761A4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4FE50D-F483-D047-24F2-1C9F125EE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7D464-EC0A-76CC-2E2B-22200970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913F-86CC-490F-A3C9-E3268CC394CB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17253-5291-B171-6863-B23647D5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15FC5-E03F-0403-812F-7D7C76EC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4AE-AA48-4452-9553-9A49F9B8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67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CCA05-D4D6-1B49-8ACB-14769C1B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91222-59A4-8B84-8389-3FF267E3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FAFFA-DB9B-BEE4-16FC-C21825D38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A79D78-2784-ACC8-B07F-CD5BD0C05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67BA6C-4ED5-DB07-A14F-19044402A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C48494-85E0-65F3-5D69-9FF19DB0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913F-86CC-490F-A3C9-E3268CC394CB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7C981D-950F-0A6E-67EC-3B974D23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4FCEFA-6E7D-BFD0-D4D3-D386B2DC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4AE-AA48-4452-9553-9A49F9B8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4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20EDC-AFB4-F17A-E32F-1BF0F168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54215B-227E-7A01-852B-52AC1AE8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913F-86CC-490F-A3C9-E3268CC394CB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585DD1-A8CC-9775-6EC0-BC2E4290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BC0BEE-2294-5584-276F-3737F818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4AE-AA48-4452-9553-9A49F9B8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5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1D3FF-4630-C4A7-B61A-9F61BB7B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913F-86CC-490F-A3C9-E3268CC394CB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F49FB-CE9D-8741-5374-12F754C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F90AD-8D43-2FD9-E47B-129029EF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4AE-AA48-4452-9553-9A49F9B8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D9C86-0E31-1859-99D1-411BFCB2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D3783-A120-E5C9-B130-050D8274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E495A-1912-02DC-25EC-CE24AD5B6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BFFFE-615F-0181-7963-4740702C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913F-86CC-490F-A3C9-E3268CC394CB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3467E9-0B97-52CE-4229-3955734F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9C765-4365-92B4-4BFD-E0EF2F01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4AE-AA48-4452-9553-9A49F9B8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5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B6178-25C0-13BD-5F39-F78A3906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7F34F6-7602-AABC-2406-F6346F116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83D9AF-3D9B-FCD3-A0E0-3255D5790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BD6BE-43B3-4A13-3840-92558CB2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913F-86CC-490F-A3C9-E3268CC394CB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27A40-F936-FB8B-B309-AC91E6C0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3907E3-FE4C-83D6-D94F-20865D13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4AE-AA48-4452-9553-9A49F9B8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2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B4FB7D-96B8-19A5-1CD9-131ED4B9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CB7C3-B646-F0F5-2800-2F93984A6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5F10E-E874-6B97-22FA-3666B2FBF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0913F-86CC-490F-A3C9-E3268CC394CB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C88B1-520B-0802-9A44-1B345DDB4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2469A-35FE-5737-093D-F7EA266FE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74AE-AA48-4452-9553-9A49F9B8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6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B6FC1E-14C2-4549-95FC-088AC6D144A9}"/>
              </a:ext>
            </a:extLst>
          </p:cNvPr>
          <p:cNvSpPr txBox="1"/>
          <p:nvPr/>
        </p:nvSpPr>
        <p:spPr>
          <a:xfrm>
            <a:off x="2795256" y="1744627"/>
            <a:ext cx="6601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pt-BR" altLang="ko-KR" sz="30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 = A[0] × B[0] + ... + A[N-1] × B[N-1]</a:t>
            </a:r>
            <a:endParaRPr lang="ko-KR" altLang="en-US" sz="3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18A8597-BEAA-4C3E-A41A-E31BA6D8ACAB}"/>
              </a:ext>
            </a:extLst>
          </p:cNvPr>
          <p:cNvGraphicFramePr>
            <a:graphicFrameLocks noGrp="1"/>
          </p:cNvGraphicFramePr>
          <p:nvPr/>
        </p:nvGraphicFramePr>
        <p:xfrm>
          <a:off x="2191407" y="3429000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384077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05957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700520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20013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552976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775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2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74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B6FC1E-14C2-4549-95FC-088AC6D144A9}"/>
              </a:ext>
            </a:extLst>
          </p:cNvPr>
          <p:cNvSpPr txBox="1"/>
          <p:nvPr/>
        </p:nvSpPr>
        <p:spPr>
          <a:xfrm>
            <a:off x="2795256" y="1744627"/>
            <a:ext cx="6601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pt-BR" altLang="ko-KR" sz="30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 = A[0] × B[0] + ... + A[N-1] × B[N-1]</a:t>
            </a:r>
            <a:endParaRPr lang="ko-KR" altLang="en-US" sz="3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18A8597-BEAA-4C3E-A41A-E31BA6D8ACAB}"/>
              </a:ext>
            </a:extLst>
          </p:cNvPr>
          <p:cNvGraphicFramePr>
            <a:graphicFrameLocks noGrp="1"/>
          </p:cNvGraphicFramePr>
          <p:nvPr/>
        </p:nvGraphicFramePr>
        <p:xfrm>
          <a:off x="2191407" y="3429000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384077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05957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700520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20013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552976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775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2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97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407F70F-1004-4F9C-B096-A9FCFEB5120A}"/>
              </a:ext>
            </a:extLst>
          </p:cNvPr>
          <p:cNvSpPr txBox="1"/>
          <p:nvPr/>
        </p:nvSpPr>
        <p:spPr>
          <a:xfrm>
            <a:off x="3614468" y="1459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D7AD-B6BD-4D75-8CA3-E8B229337331}"/>
              </a:ext>
            </a:extLst>
          </p:cNvPr>
          <p:cNvSpPr txBox="1"/>
          <p:nvPr/>
        </p:nvSpPr>
        <p:spPr>
          <a:xfrm>
            <a:off x="4756845" y="14542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FA6D-4071-4702-A710-9218BF8A4C29}"/>
              </a:ext>
            </a:extLst>
          </p:cNvPr>
          <p:cNvSpPr txBox="1"/>
          <p:nvPr/>
        </p:nvSpPr>
        <p:spPr>
          <a:xfrm>
            <a:off x="6889630" y="14253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6F8B2-4CD3-4106-A5C2-B5CC6C6DE0F0}"/>
              </a:ext>
            </a:extLst>
          </p:cNvPr>
          <p:cNvSpPr txBox="1"/>
          <p:nvPr/>
        </p:nvSpPr>
        <p:spPr>
          <a:xfrm>
            <a:off x="8376084" y="14253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최소</a:t>
            </a:r>
          </a:p>
        </p:txBody>
      </p:sp>
    </p:spTree>
    <p:extLst>
      <p:ext uri="{BB962C8B-B14F-4D97-AF65-F5344CB8AC3E}">
        <p14:creationId xmlns:p14="http://schemas.microsoft.com/office/powerpoint/2010/main" val="400113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Open Sans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이정훈[ 학부졸업 / 컴퓨터정보학과 ]</dc:creator>
  <cp:lastModifiedBy>이정훈[ 학부졸업 / 컴퓨터정보학과 ]</cp:lastModifiedBy>
  <cp:revision>1</cp:revision>
  <dcterms:created xsi:type="dcterms:W3CDTF">2022-07-23T14:14:35Z</dcterms:created>
  <dcterms:modified xsi:type="dcterms:W3CDTF">2022-07-23T14:15:00Z</dcterms:modified>
</cp:coreProperties>
</file>