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07F0-D9F9-FB58-A91C-EB44741F7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0B768-935C-FC16-5751-9BFD5D504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BFB30-6723-E850-9DC1-06F4424D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26740-6C3C-8DAD-AE60-C634ED1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C0A60-DA3B-DC9F-FC0A-F604BE4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366A-FBF3-DAA1-5C87-C712A2B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AB5CF5-F716-58E9-0D11-1B63F137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5AAA-FB64-7F45-04C5-EF8FD897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CF23-7091-80A1-219C-5A003A72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1498C-F859-0F4C-6527-017FC0E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529D9-600B-FBF8-F053-E1347F29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2923B-D9B2-0794-80CC-35236F6F4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87BAB-E527-F3B0-4AD6-3A4AE48D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B6D31-82C0-8B18-91FC-BE0B9C81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73A5F-1952-8EAE-E8D4-DF1E17B9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95A2D-018B-0B83-F823-D4EFE38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CB9A1-093E-B330-861B-00451C20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F8468-4844-24D1-5599-8411EB0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A0561-1F7F-5EF6-6D61-B599D45D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CD53-EBF3-A94A-A82B-C67A041E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0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2C3F-968F-98E5-0F1F-41255CB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4D323-D197-00B0-759D-F0EFED82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D599-E331-93C3-911F-218C2CBC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96AFE-02B1-3218-F68C-D59E896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DD3F3-E30E-5FEB-251D-CCC9C892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072-17F3-3250-4601-E00432B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DFF75-DD28-C9E9-483E-ED4597069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8655A-6E17-921B-B1D4-0CFCA2E1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DFF0E-0988-FE4F-CCB8-CA8E2B28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881DE-612B-5A8A-C692-94464724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3DA64-3B71-E37E-D607-919DDC34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186A1-2FBC-58A1-83AD-75B40C22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82CFF-9D31-9D64-EB65-FEC9E7CD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014C3-2A13-5B2C-19C5-F293983FD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4A56D-9537-1E72-4A5C-9A94B08B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000198-250F-41FC-EE36-A68DD73F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995CD-118A-CB22-F636-5080540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61C68-BF22-E90B-F0D7-B3B531DF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A7A6F1-2575-4E17-266A-F403512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65D6-91F6-46EF-F170-84E3F6B1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70853A-7DD1-84E6-822C-5BBE241A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C4E610-E00E-B955-6E22-2A6B085A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DCB4B-B48B-AD86-B4F3-50BD7F3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1ECA5D-DF93-DA62-175F-5C6146E3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840FB0-D752-3264-2923-7CF75E75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D90A2-3716-2D71-7678-8A59E2E9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4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EBE3-5576-5839-81F6-6296F068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FC589-AB2C-5B72-E8C7-1E3BAC65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67052-0082-F609-B613-E194ED6B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3F042-1AB3-E44C-8DDE-C58B0797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9DF3C-BF47-40A3-D051-41810B54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5A5B0-F05D-9268-1B05-518779B7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A77F-D37E-8E42-EFDA-A8ED6D7E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F2AC-8DBE-1DB9-94E9-A2710E12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DE4CD-DB37-1AB1-CB24-E09D2CB5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73190-1616-3EDE-6900-AA88277D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5534A-8E0C-2AD1-E7C1-E22D9875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48145-EB3A-998E-9DBF-91320783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0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7BAC7-C360-9F25-7CE2-4072FAD3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2D2F9-C077-1587-A79B-DB594A5D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F9B82-EAF9-8AC3-2091-BEC0F5206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07C8-386E-4AC7-BCBA-3D0597B97677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60C69-E8EF-B876-079D-2DE37255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805A4-0671-9988-4D15-D9EF92EA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7E41-AEAD-4502-8186-B6A822A1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4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A5C18-0BEA-2287-21E2-2B4CC470EB0C}"/>
              </a:ext>
            </a:extLst>
          </p:cNvPr>
          <p:cNvSpPr txBox="1"/>
          <p:nvPr/>
        </p:nvSpPr>
        <p:spPr>
          <a:xfrm>
            <a:off x="2883412" y="152056"/>
            <a:ext cx="5268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500" b="0" i="0" dirty="0"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1 ≤ E ≤ 15, 1 ≤ S ≤ 28, 1 ≤ M ≤ 19</a:t>
            </a:r>
            <a:endParaRPr lang="ko-KR" altLang="en-US" sz="2500" dirty="0">
              <a:highlight>
                <a:srgbClr val="FFFF00"/>
              </a:highlight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FBBA8DB-BF93-C58F-B994-7D60EBCBDD6E}"/>
              </a:ext>
            </a:extLst>
          </p:cNvPr>
          <p:cNvGraphicFramePr>
            <a:graphicFrameLocks noGrp="1"/>
          </p:cNvGraphicFramePr>
          <p:nvPr/>
        </p:nvGraphicFramePr>
        <p:xfrm>
          <a:off x="4004574" y="776748"/>
          <a:ext cx="2738407" cy="5166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8407">
                  <a:extLst>
                    <a:ext uri="{9D8B030D-6E8A-4147-A177-3AD203B41FA5}">
                      <a16:colId xmlns:a16="http://schemas.microsoft.com/office/drawing/2014/main" val="330281461"/>
                    </a:ext>
                  </a:extLst>
                </a:gridCol>
              </a:tblGrid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1, S = 1, M = 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23112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2, S = 2, M = 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06458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3, S = 3, M = 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74600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96392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15, S = 15, M = 15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37749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1, S = 16, M = 16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79951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2, S = 17, M = 17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47045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3, S = 18, M = 18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02417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4, S = 19, M = 19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80754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 = 5, S = 20, M = 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88205"/>
                  </a:ext>
                </a:extLst>
              </a:tr>
              <a:tr h="469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35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5DAD3-E307-26E6-683A-8649B16A5707}"/>
              </a:ext>
            </a:extLst>
          </p:cNvPr>
          <p:cNvSpPr txBox="1"/>
          <p:nvPr/>
        </p:nvSpPr>
        <p:spPr>
          <a:xfrm>
            <a:off x="5277971" y="2273057"/>
            <a:ext cx="461665" cy="2760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0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Open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2022-07-23T14:21:21Z</dcterms:created>
  <dcterms:modified xsi:type="dcterms:W3CDTF">2022-07-23T14:21:40Z</dcterms:modified>
</cp:coreProperties>
</file>