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41002-F0CE-547E-CDC0-290F71B8E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4EBC39-C1F2-1603-87D0-5758BC68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B961A-3988-65AF-C1AD-E1C3887E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F9C46-C6AA-7BB1-1836-38A4699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D8F90-1039-EB53-DE3C-7A062AB9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1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66BB7-9668-EA71-DCB2-1D7DEEC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FDCB6-23BD-3472-FEE1-60CC7415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AEEEA-2492-6312-44E3-64D0799A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340E-5022-3A15-7990-22ABE9D3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3F3E3-D9D6-D192-DFBE-AD0512DC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1E1D5-3BC1-4B30-045F-DA0FD0EDA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A5372-181D-AD4D-89C6-42659455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FF5E-4413-CB0D-88CD-FEF82A16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8ACDB-4E97-A351-6211-581FC94A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14C69-F103-B5C4-B2E9-46F1C27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0F93-C394-6542-92F3-2A12F621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6773D-44FC-9925-F4F0-A47B2A9A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4BAE9-56D9-7E58-9EB9-B78016E8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9CC27-239C-A2B5-5CE1-DE5469D7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2E1A2-7975-96C9-5F75-924033F8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6FC4F-FC7C-6DB5-79E8-CE11D46F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D41EC-8954-6283-CB73-8D5B9080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D1CB-0A4D-77DE-BC3A-5BF229D8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F1481-B03F-6F50-D298-6A70398B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D8E5A-A9B5-4F14-757A-A9EED13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5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AABF5-D6AF-54B2-775D-7FB07F4A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06B42-7D95-5F23-1DB8-434440B3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3292B1-3266-A577-21F6-FACCC6D42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0F29C-FCA6-E6D9-6092-19CC16C9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CAF07-3C08-78E4-A156-42A2248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14339-4B5D-3F09-E8CC-5DEAF7B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7E3E-39C1-62E8-7AF1-03B5E423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C1E59-D10C-EC8E-093B-5B3468A7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D1E42-0BAE-B6C0-D7AF-0E91C64ED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E84CD4-FAEC-92AC-C6FD-4DEA7FA41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4E31D-0F84-66B2-FD57-935B842D1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81BAD-413B-2F75-8C7C-0897C2EB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34577-5C95-D88E-892A-3B9F8AAC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E940B3-D88A-EF9E-366D-A1F76AAC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50D24-F36C-4E32-4D54-89690D5C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C1D740-9F99-1594-4074-A977131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E6FFEF-89A1-0FED-C37E-0B62F031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E7F756-09B9-FCC7-42D2-A0E7E968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9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5FFBC-D231-FFC9-9B6F-7D686267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E18464-5B8F-885B-4A8A-2ECAAF4B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079A0-34C5-3490-4CE0-13537735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03C0A-CDF6-D67A-A82E-62C4B569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ED915-2BFC-DAEB-AAE7-C5FC09F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74243-283B-C09D-5B68-98162525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5FA47-F09E-75BA-4EAC-62534A5D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FA9-A0C6-2D40-16E7-2FB77F06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52AC0-A354-2238-2871-8749BC91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1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AF0D8-BA3C-E577-C4B7-1E920EA0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199CF-8CCB-36CF-2453-D9D28486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F2A57-616D-FA1C-5BF2-A1F0CC19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AA4F5-1DB1-4554-9EFE-240A384B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0E493-F8BF-AE99-C3D8-CD2F74B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AEEFB-810E-A52D-0148-1EE2400D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6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679F1-CCB6-5250-1A49-822C46C7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342FC-D918-5180-666E-88E126DB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5650C-5CD7-5A97-4495-B78C92290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9C7C-DF4A-427C-9A21-4964E2991586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2AD4E-5DDB-E92E-B0E9-33DDDCD09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9BD5B-D1DD-69DF-B13A-C703430B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5E22-5410-409E-9C0D-FDC6213C1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3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5DCE5-35EE-B1F3-48EC-329CCC82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38250"/>
            <a:ext cx="457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4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5DCE5-35EE-B1F3-48EC-329CCC82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38250"/>
            <a:ext cx="457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F506D-8F27-63D7-F3A9-861293E828C6}"/>
              </a:ext>
            </a:extLst>
          </p:cNvPr>
          <p:cNvSpPr txBox="1"/>
          <p:nvPr/>
        </p:nvSpPr>
        <p:spPr>
          <a:xfrm>
            <a:off x="3930556" y="1364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1</a:t>
            </a:r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9B6B76-5BA1-AC66-422A-A7DCF6ECD21D}"/>
              </a:ext>
            </a:extLst>
          </p:cNvPr>
          <p:cNvSpPr/>
          <p:nvPr/>
        </p:nvSpPr>
        <p:spPr>
          <a:xfrm>
            <a:off x="3810000" y="1238250"/>
            <a:ext cx="4572000" cy="6232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5DCE5-35EE-B1F3-48EC-329CCC82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38250"/>
            <a:ext cx="457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F506D-8F27-63D7-F3A9-861293E828C6}"/>
              </a:ext>
            </a:extLst>
          </p:cNvPr>
          <p:cNvSpPr txBox="1"/>
          <p:nvPr/>
        </p:nvSpPr>
        <p:spPr>
          <a:xfrm>
            <a:off x="3930556" y="1364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1</a:t>
            </a:r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D5174-768B-E4E6-36DC-58FCDF5AE200}"/>
              </a:ext>
            </a:extLst>
          </p:cNvPr>
          <p:cNvSpPr/>
          <p:nvPr/>
        </p:nvSpPr>
        <p:spPr>
          <a:xfrm>
            <a:off x="3810000" y="1238250"/>
            <a:ext cx="570931" cy="43815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5DCE5-35EE-B1F3-48EC-329CCC82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38250"/>
            <a:ext cx="457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F506D-8F27-63D7-F3A9-861293E828C6}"/>
              </a:ext>
            </a:extLst>
          </p:cNvPr>
          <p:cNvSpPr txBox="1"/>
          <p:nvPr/>
        </p:nvSpPr>
        <p:spPr>
          <a:xfrm>
            <a:off x="3930556" y="1364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1</a:t>
            </a:r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CD9A8B-26E0-6142-143D-B3C15B8DEADF}"/>
              </a:ext>
            </a:extLst>
          </p:cNvPr>
          <p:cNvSpPr/>
          <p:nvPr/>
        </p:nvSpPr>
        <p:spPr>
          <a:xfrm>
            <a:off x="3810000" y="1238250"/>
            <a:ext cx="1553570" cy="15322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2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5DCE5-35EE-B1F3-48EC-329CCC82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70" y="1115420"/>
            <a:ext cx="457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427D0-CCB5-F64F-2FFC-7117437F9DB1}"/>
              </a:ext>
            </a:extLst>
          </p:cNvPr>
          <p:cNvSpPr txBox="1"/>
          <p:nvPr/>
        </p:nvSpPr>
        <p:spPr>
          <a:xfrm>
            <a:off x="6958085" y="1321011"/>
            <a:ext cx="11350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(0, 0)</a:t>
            </a:r>
          </a:p>
          <a:p>
            <a:r>
              <a:rPr lang="en-US" altLang="ko-KR" dirty="0"/>
              <a:t>(1, 4)</a:t>
            </a:r>
          </a:p>
          <a:p>
            <a:r>
              <a:rPr lang="en-US" altLang="ko-KR" dirty="0"/>
              <a:t>(1, 7)</a:t>
            </a:r>
          </a:p>
          <a:p>
            <a:r>
              <a:rPr lang="en-US" altLang="ko-KR" dirty="0"/>
              <a:t>(2, 0)</a:t>
            </a:r>
          </a:p>
          <a:p>
            <a:r>
              <a:rPr lang="en-US" altLang="ko-KR" dirty="0"/>
              <a:t>(2, 2)</a:t>
            </a:r>
          </a:p>
          <a:p>
            <a:r>
              <a:rPr lang="en-US" altLang="ko-KR" dirty="0"/>
              <a:t>(3, 3)</a:t>
            </a:r>
          </a:p>
          <a:p>
            <a:r>
              <a:rPr lang="en-US" altLang="ko-KR" dirty="0"/>
              <a:t>(4, 1)</a:t>
            </a:r>
          </a:p>
          <a:p>
            <a:r>
              <a:rPr lang="en-US" altLang="ko-KR" dirty="0"/>
              <a:t>(4, 7)</a:t>
            </a:r>
          </a:p>
          <a:p>
            <a:r>
              <a:rPr lang="en-US" altLang="ko-KR" dirty="0"/>
              <a:t>(5, 5)</a:t>
            </a:r>
          </a:p>
          <a:p>
            <a:r>
              <a:rPr lang="en-US" altLang="ko-KR" dirty="0"/>
              <a:t>(6, 6)</a:t>
            </a:r>
          </a:p>
          <a:p>
            <a:r>
              <a:rPr lang="en-US" altLang="ko-KR" dirty="0"/>
              <a:t>(6, 8)</a:t>
            </a:r>
          </a:p>
          <a:p>
            <a:r>
              <a:rPr lang="en-US" altLang="ko-KR" dirty="0"/>
              <a:t>(7, 1)</a:t>
            </a:r>
          </a:p>
          <a:p>
            <a:r>
              <a:rPr lang="en-US" altLang="ko-KR" dirty="0"/>
              <a:t>(7, 4)</a:t>
            </a:r>
          </a:p>
          <a:p>
            <a:r>
              <a:rPr lang="en-US" altLang="ko-KR" dirty="0"/>
              <a:t>(8, 8)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F390C-0226-6920-90DB-12342167DE9C}"/>
              </a:ext>
            </a:extLst>
          </p:cNvPr>
          <p:cNvSpPr txBox="1"/>
          <p:nvPr/>
        </p:nvSpPr>
        <p:spPr>
          <a:xfrm>
            <a:off x="9981059" y="1978925"/>
            <a:ext cx="1266970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1 ~ 9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800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2</cp:revision>
  <dcterms:created xsi:type="dcterms:W3CDTF">2022-07-23T14:21:43Z</dcterms:created>
  <dcterms:modified xsi:type="dcterms:W3CDTF">2022-07-23T14:22:14Z</dcterms:modified>
</cp:coreProperties>
</file>