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03344-B033-9744-D059-E46D942B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E180A-0249-FACE-4F69-CB7417A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610FA-EC24-3E31-2AA7-48B9E138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62657-871D-45F0-DADA-78882F45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5014D-917B-2561-E7FE-2D00A09B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B959B-D20C-9D0D-1DC3-D1CE6371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BD6FB-8C31-8CDC-414B-C9AE3386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FC6B4-B0C8-4B5C-EABB-E5D83038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3F6DF-8788-F595-3204-61753FB4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BD036-CF67-9681-0C53-C501E775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2F92DA-4925-1482-E93D-ADD4351D7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D2616-2021-AF3A-CC95-6435D003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CA8F8-621F-232E-9E83-86506888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85A12-B110-E255-25F0-1736D549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9ABF9-9006-C0E6-601F-DD89B12C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E385-EE97-D6D0-792C-11DD166C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48C3D-EDD6-B8E0-7965-BBDD3317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42B2B-25FA-EC37-7EC3-BE8A8556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EF959-4F76-2390-0F4E-A28B1E95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27AFA-0510-901E-0E5D-36D5CAF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821ED-ECD5-0EA3-F193-A3C4598D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E7674-184F-16EE-DBC9-303CACE2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D8827-EC8D-78DE-3ED2-95AF1244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E831C-22A3-F64F-AF44-4BC0130B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C2E34-458F-22AE-7D1E-9DA156A0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0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44EBF-2FCF-60A7-51E2-9AB8A27C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2907E-974D-8CF0-9E85-C14AF156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5D1C2-3101-74D2-E8C0-695754AEC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0D6AE-1FFC-7C11-F7DD-96D30488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E0733-434D-4991-F7B3-452C733F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2017E-A713-EB58-7F5E-A9DBE8EC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3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3ADF-FE9B-2D3D-FC91-AEB04891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76E9D-F805-F4C6-4C9F-25545B17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CF5CFF-180F-BCA8-7F4E-DA9B89EB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53B79-1A73-615C-A11A-BFB897E53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8AAB8-59E4-8F59-285F-941BD205C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C40B45-F04A-F03F-B5D9-B0ACA228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B6AA1-AAFC-7A77-740C-B155108C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A5800B-4D97-8D88-21BF-1929FF37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47E49-D032-0FC4-7E54-F0F9BD20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58E160-FE94-40ED-0B3D-7A0A5C94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483878-9BC9-13C2-1E75-2AB119B3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41B00-F6A1-DA3C-1320-60A9AD40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03FD65-CBB2-A622-A1E6-3B11A6C9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25AE1E-0260-C1AB-5531-F4A875EE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0B4338-CE66-D074-199A-AAA62AB4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4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F22B-9F08-871B-C30F-E63AD81A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857C2-44DC-5E59-5851-504671CC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47DA3-7B6F-F4B5-3990-8760FFD7A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C48FD-0804-B4FA-D267-06113319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8583C-A78D-891E-549B-55B81358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BA8CB-236B-7E35-F032-8FFAB57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7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74305-87D0-7FF1-3BC8-820D93CF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1CA41-A434-BB0F-69E3-76B2C96D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740F2-0172-2B51-0753-4786B546D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0D754-148F-1AAC-6A20-3F5AE3C5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6AFE3-15FC-4743-20D3-01C9A3E4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82DBF-0D7B-37E3-97F6-B5F791FA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7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1FFE2A-543A-EEE4-784A-A8803453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84048-4E17-3547-E313-DDF7DD9B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FCABB-538B-4B05-4B01-9B8D49C7A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09BBA-7A56-43F0-8327-35A6F7E1E134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811EC-0AF8-8A58-F57E-B053E8EC7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1F387-A528-43FF-A25E-9528D0CC2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1855-E052-4FCD-8490-6453FBD05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7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6E71D8-B3AA-A7EF-17A6-18CBF508FB5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98400"/>
          <a:ext cx="8128000" cy="14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576736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2709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15373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3332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38451476"/>
                    </a:ext>
                  </a:extLst>
                </a:gridCol>
              </a:tblGrid>
              <a:tr h="144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-7</a:t>
                      </a:r>
                      <a:endParaRPr lang="ko-KR" altLang="en-US" sz="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-3</a:t>
                      </a:r>
                      <a:endParaRPr lang="ko-KR" altLang="en-US" sz="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-2</a:t>
                      </a:r>
                      <a:endParaRPr lang="ko-KR" altLang="en-US" sz="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5</a:t>
                      </a:r>
                      <a:endParaRPr lang="ko-KR" altLang="en-US" sz="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8</a:t>
                      </a:r>
                      <a:endParaRPr lang="ko-KR" altLang="en-US" sz="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4676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173B95-EECF-E970-FA74-7FAEC948E6E2}"/>
              </a:ext>
            </a:extLst>
          </p:cNvPr>
          <p:cNvSpPr txBox="1"/>
          <p:nvPr/>
        </p:nvSpPr>
        <p:spPr>
          <a:xfrm>
            <a:off x="2032000" y="3336403"/>
            <a:ext cx="9079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-7 -3 -2 5 8</a:t>
            </a:r>
          </a:p>
          <a:p>
            <a:r>
              <a:rPr lang="en-US" altLang="ko-KR" dirty="0"/>
              <a:t>-7 -3 -2 5 </a:t>
            </a:r>
          </a:p>
          <a:p>
            <a:r>
              <a:rPr lang="en-US" altLang="ko-KR" dirty="0"/>
              <a:t>-7 -3 -2 8</a:t>
            </a:r>
          </a:p>
          <a:p>
            <a:r>
              <a:rPr lang="en-US" altLang="ko-KR" dirty="0"/>
              <a:t>-7 -3 -2</a:t>
            </a:r>
          </a:p>
          <a:p>
            <a:r>
              <a:rPr lang="en-US" altLang="ko-KR" dirty="0"/>
              <a:t>-7 -3 5 8</a:t>
            </a:r>
          </a:p>
          <a:p>
            <a:r>
              <a:rPr lang="en-US" altLang="ko-KR" dirty="0"/>
              <a:t>-7 -3 5 </a:t>
            </a:r>
          </a:p>
          <a:p>
            <a:r>
              <a:rPr lang="en-US" altLang="ko-KR" dirty="0"/>
              <a:t>-7 -3 8</a:t>
            </a:r>
          </a:p>
          <a:p>
            <a:r>
              <a:rPr lang="en-US" altLang="ko-KR" dirty="0"/>
              <a:t>-7 -3</a:t>
            </a:r>
          </a:p>
          <a:p>
            <a:r>
              <a:rPr lang="en-US" altLang="ko-KR" dirty="0"/>
              <a:t>-7 -2 5 8</a:t>
            </a:r>
          </a:p>
        </p:txBody>
      </p:sp>
    </p:spTree>
    <p:extLst>
      <p:ext uri="{BB962C8B-B14F-4D97-AF65-F5344CB8AC3E}">
        <p14:creationId xmlns:p14="http://schemas.microsoft.com/office/powerpoint/2010/main" val="310153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이정훈[ 학부졸업 / 컴퓨터정보학과 ]</dc:creator>
  <cp:lastModifiedBy>이정훈[ 학부졸업 / 컴퓨터정보학과 ]</cp:lastModifiedBy>
  <cp:revision>1</cp:revision>
  <dcterms:created xsi:type="dcterms:W3CDTF">2022-07-23T14:23:35Z</dcterms:created>
  <dcterms:modified xsi:type="dcterms:W3CDTF">2022-07-23T14:23:54Z</dcterms:modified>
</cp:coreProperties>
</file>