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4" r:id="rId4"/>
    <p:sldId id="265" r:id="rId5"/>
  </p:sldIdLst>
  <p:sldSz cx="9144000" cy="6858000" type="screen4x3"/>
  <p:notesSz cx="6805613" cy="9939338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나눔명조" panose="02020603020101020101" pitchFamily="18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함초롬바탕" panose="02030504000101010101" pitchFamily="18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D3C3E"/>
    <a:srgbClr val="8DBDF7"/>
    <a:srgbClr val="569CF0"/>
    <a:srgbClr val="1D314E"/>
    <a:srgbClr val="063656"/>
    <a:srgbClr val="08456E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05" d="100"/>
          <a:sy n="105" d="100"/>
        </p:scale>
        <p:origin x="414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3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2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7748"/>
            <a:ext cx="8229600" cy="684029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72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/>
          <a:lstStyle>
            <a:lvl1pPr>
              <a:defRPr lang="ko-KR" altLang="en-US" sz="2400" b="1" dirty="0" smtClean="0">
                <a:latin typeface="나눔고딕" pitchFamily="50" charset="-127"/>
                <a:ea typeface="나눔고딕" pitchFamily="50" charset="-127"/>
              </a:defRPr>
            </a:lvl1pPr>
            <a:lvl2pPr>
              <a:defRPr lang="ko-KR" altLang="en-US" sz="20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lang="ko-KR" altLang="en-US" dirty="0" smtClean="0">
                <a:latin typeface="나눔고딕" pitchFamily="50" charset="-127"/>
                <a:ea typeface="나눔고딕" pitchFamily="50" charset="-127"/>
              </a:defRPr>
            </a:lvl3pPr>
            <a:lvl4pPr>
              <a:defRPr lang="ko-KR" altLang="en-US" sz="1600" dirty="0" smtClean="0">
                <a:latin typeface="나눔고딕" pitchFamily="50" charset="-127"/>
                <a:ea typeface="나눔고딕" pitchFamily="50" charset="-127"/>
              </a:defRPr>
            </a:lvl4pPr>
            <a:lvl5pPr>
              <a:defRPr lang="ko-KR" altLang="en-US" sz="1600" dirty="0">
                <a:latin typeface="나눔고딕" pitchFamily="50" charset="-127"/>
                <a:ea typeface="나눔고딕" pitchFamily="50" charset="-127"/>
              </a:defRPr>
            </a:lvl5pPr>
          </a:lstStyle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8"/>
            <a:ext cx="8229600" cy="504048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0"/>
            <a:ext cx="8229600" cy="6166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7" r:id="rId3"/>
    <p:sldLayoutId id="2147483676" r:id="rId4"/>
    <p:sldLayoutId id="2147483662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D3C3E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69CFA17-573C-45A7-837F-410AB82D255E}"/>
              </a:ext>
            </a:extLst>
          </p:cNvPr>
          <p:cNvSpPr/>
          <p:nvPr/>
        </p:nvSpPr>
        <p:spPr>
          <a:xfrm>
            <a:off x="795713" y="4764159"/>
            <a:ext cx="532140" cy="588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F2AC418-706D-4190-B0CE-E639A22E4332}"/>
              </a:ext>
            </a:extLst>
          </p:cNvPr>
          <p:cNvSpPr/>
          <p:nvPr/>
        </p:nvSpPr>
        <p:spPr>
          <a:xfrm>
            <a:off x="2580631" y="4786190"/>
            <a:ext cx="532140" cy="588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8F4B13D-A0A7-4436-9142-CDCAD4E11EC4}"/>
              </a:ext>
            </a:extLst>
          </p:cNvPr>
          <p:cNvSpPr/>
          <p:nvPr/>
        </p:nvSpPr>
        <p:spPr>
          <a:xfrm>
            <a:off x="1420212" y="4764159"/>
            <a:ext cx="1066800" cy="5888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BE5DD2C-FF3E-489B-8E4C-ACBF44D10BD0}"/>
              </a:ext>
            </a:extLst>
          </p:cNvPr>
          <p:cNvSpPr/>
          <p:nvPr/>
        </p:nvSpPr>
        <p:spPr>
          <a:xfrm>
            <a:off x="2045971" y="3639194"/>
            <a:ext cx="1066800" cy="10565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F41D8AA-B73E-4499-920D-F36D5F25576B}"/>
              </a:ext>
            </a:extLst>
          </p:cNvPr>
          <p:cNvSpPr/>
          <p:nvPr/>
        </p:nvSpPr>
        <p:spPr>
          <a:xfrm>
            <a:off x="812800" y="3625850"/>
            <a:ext cx="1066800" cy="10565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85680"/>
            <a:ext cx="8229600" cy="162323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그래프의 정점들은 결합 컴포넌트들</a:t>
            </a:r>
            <a:r>
              <a:rPr lang="en-US" altLang="ko-KR" dirty="0"/>
              <a:t>(connected components)</a:t>
            </a:r>
            <a:r>
              <a:rPr lang="ko-KR" altLang="en-US" dirty="0"/>
              <a:t>로 분리할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정점 </a:t>
            </a:r>
            <a:r>
              <a:rPr lang="en-US" altLang="ko-KR" dirty="0"/>
              <a:t>v </a:t>
            </a:r>
            <a:r>
              <a:rPr lang="ko-KR" altLang="en-US" dirty="0"/>
              <a:t>가 정점 </a:t>
            </a:r>
            <a:r>
              <a:rPr lang="en-US" altLang="ko-KR" dirty="0"/>
              <a:t>w </a:t>
            </a:r>
            <a:r>
              <a:rPr lang="ko-KR" altLang="en-US" dirty="0"/>
              <a:t>에서 도달 가능하면</a:t>
            </a:r>
            <a:r>
              <a:rPr lang="en-US" altLang="ko-KR" dirty="0"/>
              <a:t>(reachable) </a:t>
            </a:r>
            <a:r>
              <a:rPr lang="ko-KR" altLang="en-US" dirty="0"/>
              <a:t>두 정점은 동일한 결합 컴포넌트 내에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connectivity</a:t>
            </a:r>
            <a:endParaRPr lang="ko-KR" altLang="en-US" dirty="0"/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12571" y="374334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12571" y="434320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48925" y="4340043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30465" y="374334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73424" y="374334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8925" y="374334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12571" y="493222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30465" y="4340043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>
            <a:stCxn id="9" idx="6"/>
            <a:endCxn id="8" idx="2"/>
          </p:cNvCxnSpPr>
          <p:nvPr/>
        </p:nvCxnSpPr>
        <p:spPr>
          <a:xfrm>
            <a:off x="2394653" y="3872645"/>
            <a:ext cx="3787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4" idx="2"/>
          </p:cNvCxnSpPr>
          <p:nvPr/>
        </p:nvCxnSpPr>
        <p:spPr>
          <a:xfrm>
            <a:off x="1176193" y="3872645"/>
            <a:ext cx="33637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4"/>
            <a:endCxn id="5" idx="0"/>
          </p:cNvCxnSpPr>
          <p:nvPr/>
        </p:nvCxnSpPr>
        <p:spPr>
          <a:xfrm>
            <a:off x="1635435" y="4001945"/>
            <a:ext cx="0" cy="34126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6" idx="0"/>
          </p:cNvCxnSpPr>
          <p:nvPr/>
        </p:nvCxnSpPr>
        <p:spPr>
          <a:xfrm>
            <a:off x="2271789" y="4001946"/>
            <a:ext cx="0" cy="33809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11" idx="6"/>
            <a:endCxn id="5" idx="2"/>
          </p:cNvCxnSpPr>
          <p:nvPr/>
        </p:nvCxnSpPr>
        <p:spPr>
          <a:xfrm>
            <a:off x="1176193" y="4469343"/>
            <a:ext cx="336378" cy="3166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6"/>
            <a:endCxn id="23" idx="2"/>
          </p:cNvCxnSpPr>
          <p:nvPr/>
        </p:nvCxnSpPr>
        <p:spPr>
          <a:xfrm>
            <a:off x="1758299" y="5061529"/>
            <a:ext cx="390626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773424" y="493222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148925" y="4932230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62226" y="4578580"/>
            <a:ext cx="1037688" cy="207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cycle.png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9EB54EF-3D44-4E16-BEC9-583FFA406878}"/>
              </a:ext>
            </a:extLst>
          </p:cNvPr>
          <p:cNvSpPr/>
          <p:nvPr/>
        </p:nvSpPr>
        <p:spPr>
          <a:xfrm>
            <a:off x="948666" y="491605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C2F62A-FBF6-40E4-A3E4-54C05245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13A9179-1264-4864-A287-869AC41E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결합 컴포넌트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2B404-6CC8-4E2A-B894-43D3879DC0A7}"/>
              </a:ext>
            </a:extLst>
          </p:cNvPr>
          <p:cNvSpPr txBox="1"/>
          <p:nvPr/>
        </p:nvSpPr>
        <p:spPr>
          <a:xfrm>
            <a:off x="457200" y="3903706"/>
            <a:ext cx="5953125" cy="21571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DFS(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v, id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[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← </a:t>
            </a:r>
            <a:r>
              <a:rPr lang="en-US" altLang="ko-KR" b="1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true</a:t>
            </a:r>
            <a:endParaRPr lang="en-US" altLang="ko-KR" b="1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cid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] 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id</a:t>
            </a:r>
            <a:endParaRPr lang="en-US" altLang="ko-KR" b="1" i="1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for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each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정점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∈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Adj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i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if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= </a:t>
            </a:r>
            <a:r>
              <a:rPr lang="en-US" altLang="ko-KR" b="1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false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	DFS(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 , id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85F83-B9E2-4DB7-9D9F-0DF5F68F6F7E}"/>
              </a:ext>
            </a:extLst>
          </p:cNvPr>
          <p:cNvSpPr txBox="1"/>
          <p:nvPr/>
        </p:nvSpPr>
        <p:spPr>
          <a:xfrm>
            <a:off x="457200" y="1192606"/>
            <a:ext cx="5953125" cy="27111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[1..|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|] 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방문정보 저장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Adj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] :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 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의 인접 정점들 집합</a:t>
            </a:r>
            <a:endParaRPr lang="en-US" altLang="ko-KR" i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</a:t>
            </a:r>
            <a:r>
              <a:rPr lang="en-US" altLang="ko-KR" i="1" dirty="0" err="1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cid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[1..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|]: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정점이 속한 컴포넌트 식별 값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GRAPH-SEARCH(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G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id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← 1		</a:t>
            </a:r>
            <a:r>
              <a:rPr lang="en-US" altLang="ko-KR" dirty="0">
                <a:solidFill>
                  <a:srgbClr val="008000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컴포넌트에 부여할  식별 값</a:t>
            </a:r>
            <a:endParaRPr lang="en-US" altLang="ko-KR" b="1" dirty="0">
              <a:solidFill>
                <a:srgbClr val="008000"/>
              </a:solidFill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for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each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정점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∈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</a:p>
          <a:p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if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= </a:t>
            </a:r>
            <a:r>
              <a:rPr lang="en-US" altLang="ko-KR" b="1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false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	DFS(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 , id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id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id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5800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94B980F-A207-4DF9-96E9-3BBF49C3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결합 컴포넌트 찾기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666F24-019F-4D22-B3B9-4D30C24D8E57}"/>
              </a:ext>
            </a:extLst>
          </p:cNvPr>
          <p:cNvSpPr/>
          <p:nvPr/>
        </p:nvSpPr>
        <p:spPr>
          <a:xfrm>
            <a:off x="6048925" y="1991912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B371973-552C-408C-931E-A23B86AB6386}"/>
              </a:ext>
            </a:extLst>
          </p:cNvPr>
          <p:cNvSpPr/>
          <p:nvPr/>
        </p:nvSpPr>
        <p:spPr>
          <a:xfrm>
            <a:off x="6048925" y="2591776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54FE88D-3A9D-41DE-9D98-1494D9FA3AD2}"/>
              </a:ext>
            </a:extLst>
          </p:cNvPr>
          <p:cNvSpPr/>
          <p:nvPr/>
        </p:nvSpPr>
        <p:spPr>
          <a:xfrm>
            <a:off x="6685279" y="2588610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CD8F882-48AE-49DD-A7CD-7CC609F2E04B}"/>
              </a:ext>
            </a:extLst>
          </p:cNvPr>
          <p:cNvSpPr/>
          <p:nvPr/>
        </p:nvSpPr>
        <p:spPr>
          <a:xfrm>
            <a:off x="5466819" y="1991912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312135-2610-4655-8823-064ADFE6DBB4}"/>
              </a:ext>
            </a:extLst>
          </p:cNvPr>
          <p:cNvSpPr/>
          <p:nvPr/>
        </p:nvSpPr>
        <p:spPr>
          <a:xfrm>
            <a:off x="7309778" y="1991912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DED5235-9AAD-4750-AEE5-50EADB8FC36B}"/>
              </a:ext>
            </a:extLst>
          </p:cNvPr>
          <p:cNvSpPr/>
          <p:nvPr/>
        </p:nvSpPr>
        <p:spPr>
          <a:xfrm>
            <a:off x="6685279" y="1991912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2A11811-8CE4-42B3-824F-8F9EB03E6F76}"/>
              </a:ext>
            </a:extLst>
          </p:cNvPr>
          <p:cNvSpPr/>
          <p:nvPr/>
        </p:nvSpPr>
        <p:spPr>
          <a:xfrm>
            <a:off x="5466819" y="2588610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B38C24-3E3B-4D3E-8B5E-2C701338562B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5712547" y="2121212"/>
            <a:ext cx="33637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389EE7-3E6F-46C7-AAC2-89AEEBA4C58F}"/>
              </a:ext>
            </a:extLst>
          </p:cNvPr>
          <p:cNvCxnSpPr>
            <a:cxnSpLocks/>
            <a:stCxn id="9" idx="6"/>
            <a:endCxn id="11" idx="0"/>
          </p:cNvCxnSpPr>
          <p:nvPr/>
        </p:nvCxnSpPr>
        <p:spPr>
          <a:xfrm>
            <a:off x="6294653" y="2121212"/>
            <a:ext cx="513490" cy="46739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79F04CE-3E2C-4A77-A223-443E231EBE68}"/>
              </a:ext>
            </a:extLst>
          </p:cNvPr>
          <p:cNvSpPr/>
          <p:nvPr/>
        </p:nvSpPr>
        <p:spPr>
          <a:xfrm>
            <a:off x="6048652" y="142760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BE6124-E0E9-4939-88B3-5382065D5B35}"/>
              </a:ext>
            </a:extLst>
          </p:cNvPr>
          <p:cNvSpPr/>
          <p:nvPr/>
        </p:nvSpPr>
        <p:spPr>
          <a:xfrm>
            <a:off x="7312108" y="260071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7DA75E2-2C40-49E4-814C-D525F9E4A8C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>
            <a:off x="7432642" y="2250512"/>
            <a:ext cx="2330" cy="35020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A5C3B9B-F768-4289-9321-9C128CA4DC4F}"/>
              </a:ext>
            </a:extLst>
          </p:cNvPr>
          <p:cNvSpPr/>
          <p:nvPr/>
        </p:nvSpPr>
        <p:spPr>
          <a:xfrm>
            <a:off x="6685279" y="1426867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081D4C9-AFC8-448D-89C1-9D0CC7384DB4}"/>
              </a:ext>
            </a:extLst>
          </p:cNvPr>
          <p:cNvCxnSpPr>
            <a:cxnSpLocks/>
            <a:stCxn id="23" idx="5"/>
            <a:endCxn id="14" idx="1"/>
          </p:cNvCxnSpPr>
          <p:nvPr/>
        </p:nvCxnSpPr>
        <p:spPr>
          <a:xfrm>
            <a:off x="6258394" y="1648338"/>
            <a:ext cx="462871" cy="381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247220-59C0-407F-8270-188ABEB833BA}"/>
              </a:ext>
            </a:extLst>
          </p:cNvPr>
          <p:cNvCxnSpPr>
            <a:cxnSpLocks/>
            <a:stCxn id="35" idx="4"/>
            <a:endCxn id="14" idx="0"/>
          </p:cNvCxnSpPr>
          <p:nvPr/>
        </p:nvCxnSpPr>
        <p:spPr>
          <a:xfrm>
            <a:off x="6808143" y="1685467"/>
            <a:ext cx="0" cy="306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07CF065-DEC4-47CC-9F09-E7352795513B}"/>
              </a:ext>
            </a:extLst>
          </p:cNvPr>
          <p:cNvSpPr/>
          <p:nvPr/>
        </p:nvSpPr>
        <p:spPr>
          <a:xfrm>
            <a:off x="5466819" y="1425438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560F2B-E230-4D14-B11A-3E4941FCBFB4}"/>
              </a:ext>
            </a:extLst>
          </p:cNvPr>
          <p:cNvCxnSpPr>
            <a:cxnSpLocks/>
            <a:stCxn id="42" idx="6"/>
            <a:endCxn id="23" idx="2"/>
          </p:cNvCxnSpPr>
          <p:nvPr/>
        </p:nvCxnSpPr>
        <p:spPr>
          <a:xfrm>
            <a:off x="5712547" y="1554738"/>
            <a:ext cx="336105" cy="217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363D05-7DA2-4205-9855-8B179C0B9E45}"/>
              </a:ext>
            </a:extLst>
          </p:cNvPr>
          <p:cNvCxnSpPr>
            <a:cxnSpLocks/>
            <a:stCxn id="9" idx="3"/>
            <a:endCxn id="16" idx="7"/>
          </p:cNvCxnSpPr>
          <p:nvPr/>
        </p:nvCxnSpPr>
        <p:spPr>
          <a:xfrm flipH="1">
            <a:off x="5676561" y="2212641"/>
            <a:ext cx="408350" cy="41384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A55A47-4249-4ACB-829A-6B123D1F83DB}"/>
              </a:ext>
            </a:extLst>
          </p:cNvPr>
          <p:cNvCxnSpPr>
            <a:cxnSpLocks/>
            <a:stCxn id="35" idx="2"/>
            <a:endCxn id="23" idx="6"/>
          </p:cNvCxnSpPr>
          <p:nvPr/>
        </p:nvCxnSpPr>
        <p:spPr>
          <a:xfrm flipH="1">
            <a:off x="6294380" y="1556167"/>
            <a:ext cx="390899" cy="74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4DFECB6-13A6-4613-9C67-58C867AD8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54289"/>
              </p:ext>
            </p:extLst>
          </p:nvPr>
        </p:nvGraphicFramePr>
        <p:xfrm>
          <a:off x="4726854" y="2919741"/>
          <a:ext cx="2965082" cy="53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55">
                  <a:extLst>
                    <a:ext uri="{9D8B030D-6E8A-4147-A177-3AD203B41FA5}">
                      <a16:colId xmlns:a16="http://schemas.microsoft.com/office/drawing/2014/main" val="218925738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05752575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48699515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00394758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1533737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8831381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2889852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53335298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640784630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1622029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92358630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463765746"/>
                    </a:ext>
                  </a:extLst>
                </a:gridCol>
              </a:tblGrid>
              <a:tr h="2655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077849"/>
                  </a:ext>
                </a:extLst>
              </a:tr>
              <a:tr h="265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03512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E123937F-2AAA-4EFE-B7DF-3C127C3D3C74}"/>
              </a:ext>
            </a:extLst>
          </p:cNvPr>
          <p:cNvSpPr/>
          <p:nvPr/>
        </p:nvSpPr>
        <p:spPr>
          <a:xfrm>
            <a:off x="1763775" y="481233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533FFB7-B547-45E8-A6BE-76CC4C95A4E1}"/>
              </a:ext>
            </a:extLst>
          </p:cNvPr>
          <p:cNvSpPr/>
          <p:nvPr/>
        </p:nvSpPr>
        <p:spPr>
          <a:xfrm>
            <a:off x="1763775" y="541219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F71FC78-4C86-4A9A-A96A-0512A2A66D36}"/>
              </a:ext>
            </a:extLst>
          </p:cNvPr>
          <p:cNvSpPr/>
          <p:nvPr/>
        </p:nvSpPr>
        <p:spPr>
          <a:xfrm>
            <a:off x="2400129" y="5409033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484BC8-9E24-4436-9330-525CABE6B919}"/>
              </a:ext>
            </a:extLst>
          </p:cNvPr>
          <p:cNvSpPr/>
          <p:nvPr/>
        </p:nvSpPr>
        <p:spPr>
          <a:xfrm>
            <a:off x="1181669" y="481233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1A4302B-0CF3-4446-B02C-590FF22BA282}"/>
              </a:ext>
            </a:extLst>
          </p:cNvPr>
          <p:cNvSpPr/>
          <p:nvPr/>
        </p:nvSpPr>
        <p:spPr>
          <a:xfrm>
            <a:off x="3024628" y="481233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69315E-15B8-4581-A813-9019C26C7244}"/>
              </a:ext>
            </a:extLst>
          </p:cNvPr>
          <p:cNvSpPr/>
          <p:nvPr/>
        </p:nvSpPr>
        <p:spPr>
          <a:xfrm>
            <a:off x="2400129" y="4812335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8315BCC-A4BE-462F-B302-3F592E5E9F1B}"/>
              </a:ext>
            </a:extLst>
          </p:cNvPr>
          <p:cNvSpPr/>
          <p:nvPr/>
        </p:nvSpPr>
        <p:spPr>
          <a:xfrm>
            <a:off x="1181669" y="5409033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9532538-DA3E-427A-A568-F8E9311743D3}"/>
              </a:ext>
            </a:extLst>
          </p:cNvPr>
          <p:cNvCxnSpPr>
            <a:stCxn id="66" idx="6"/>
            <a:endCxn id="63" idx="2"/>
          </p:cNvCxnSpPr>
          <p:nvPr/>
        </p:nvCxnSpPr>
        <p:spPr>
          <a:xfrm>
            <a:off x="1427397" y="4941635"/>
            <a:ext cx="33637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BD2B53C-682B-4C86-B748-71460194841E}"/>
              </a:ext>
            </a:extLst>
          </p:cNvPr>
          <p:cNvCxnSpPr>
            <a:cxnSpLocks/>
            <a:stCxn id="63" idx="6"/>
            <a:endCxn id="65" idx="0"/>
          </p:cNvCxnSpPr>
          <p:nvPr/>
        </p:nvCxnSpPr>
        <p:spPr>
          <a:xfrm>
            <a:off x="2009503" y="4941635"/>
            <a:ext cx="513490" cy="46739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939CC615-5760-49B8-A4C7-681804951A3A}"/>
              </a:ext>
            </a:extLst>
          </p:cNvPr>
          <p:cNvSpPr/>
          <p:nvPr/>
        </p:nvSpPr>
        <p:spPr>
          <a:xfrm>
            <a:off x="1763502" y="4248032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F7DE7A5-1817-44DA-BB90-B88FFB37BFC9}"/>
              </a:ext>
            </a:extLst>
          </p:cNvPr>
          <p:cNvSpPr/>
          <p:nvPr/>
        </p:nvSpPr>
        <p:spPr>
          <a:xfrm>
            <a:off x="3026958" y="5421142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5B18DC5-72A2-4DFE-B678-3C42A7A32CA3}"/>
              </a:ext>
            </a:extLst>
          </p:cNvPr>
          <p:cNvCxnSpPr>
            <a:cxnSpLocks/>
            <a:stCxn id="67" idx="4"/>
            <a:endCxn id="73" idx="0"/>
          </p:cNvCxnSpPr>
          <p:nvPr/>
        </p:nvCxnSpPr>
        <p:spPr>
          <a:xfrm>
            <a:off x="3147492" y="5070935"/>
            <a:ext cx="2330" cy="35020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E906E58C-0E68-4EE7-8E78-E1F3903D72EA}"/>
              </a:ext>
            </a:extLst>
          </p:cNvPr>
          <p:cNvSpPr/>
          <p:nvPr/>
        </p:nvSpPr>
        <p:spPr>
          <a:xfrm>
            <a:off x="2400129" y="4247290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02E253C-66CA-449A-901E-F9D5A9F2EB8F}"/>
              </a:ext>
            </a:extLst>
          </p:cNvPr>
          <p:cNvCxnSpPr>
            <a:cxnSpLocks/>
            <a:stCxn id="72" idx="5"/>
            <a:endCxn id="68" idx="1"/>
          </p:cNvCxnSpPr>
          <p:nvPr/>
        </p:nvCxnSpPr>
        <p:spPr>
          <a:xfrm>
            <a:off x="1973244" y="4468761"/>
            <a:ext cx="462871" cy="381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5FE7A05-F1C5-413C-B747-59E14A4685C7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>
            <a:off x="2522993" y="4505890"/>
            <a:ext cx="0" cy="306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77BA977D-01C2-4CA2-AD6D-FA9C520182F9}"/>
              </a:ext>
            </a:extLst>
          </p:cNvPr>
          <p:cNvSpPr/>
          <p:nvPr/>
        </p:nvSpPr>
        <p:spPr>
          <a:xfrm>
            <a:off x="1181669" y="4245861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8FA60C-4366-451F-B038-128938EA9A74}"/>
              </a:ext>
            </a:extLst>
          </p:cNvPr>
          <p:cNvCxnSpPr>
            <a:cxnSpLocks/>
            <a:stCxn id="78" idx="6"/>
            <a:endCxn id="72" idx="2"/>
          </p:cNvCxnSpPr>
          <p:nvPr/>
        </p:nvCxnSpPr>
        <p:spPr>
          <a:xfrm>
            <a:off x="1427397" y="4375161"/>
            <a:ext cx="336105" cy="217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4DB390-9337-4BE2-A9BB-824F01B5DAD9}"/>
              </a:ext>
            </a:extLst>
          </p:cNvPr>
          <p:cNvCxnSpPr>
            <a:cxnSpLocks/>
            <a:stCxn id="63" idx="3"/>
            <a:endCxn id="69" idx="7"/>
          </p:cNvCxnSpPr>
          <p:nvPr/>
        </p:nvCxnSpPr>
        <p:spPr>
          <a:xfrm flipH="1">
            <a:off x="1391411" y="5033064"/>
            <a:ext cx="408350" cy="41384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51A8F0A-492D-42D7-A6C5-C12C5A2FBF68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>
            <a:off x="2009230" y="4376590"/>
            <a:ext cx="390899" cy="74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0DA77F9C-FC91-4384-9F4C-8A2DECD6C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37756"/>
              </p:ext>
            </p:extLst>
          </p:nvPr>
        </p:nvGraphicFramePr>
        <p:xfrm>
          <a:off x="413129" y="5740164"/>
          <a:ext cx="2965082" cy="53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55">
                  <a:extLst>
                    <a:ext uri="{9D8B030D-6E8A-4147-A177-3AD203B41FA5}">
                      <a16:colId xmlns:a16="http://schemas.microsoft.com/office/drawing/2014/main" val="218925738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05752575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48699515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00394758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1533737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8831381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2889852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53335298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640784630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1622029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92358630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463765746"/>
                    </a:ext>
                  </a:extLst>
                </a:gridCol>
              </a:tblGrid>
              <a:tr h="2655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077849"/>
                  </a:ext>
                </a:extLst>
              </a:tr>
              <a:tr h="265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03512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E210B8-A317-4079-BCA1-CFC2FCAB7746}"/>
              </a:ext>
            </a:extLst>
          </p:cNvPr>
          <p:cNvSpPr/>
          <p:nvPr/>
        </p:nvSpPr>
        <p:spPr>
          <a:xfrm>
            <a:off x="4865662" y="1418518"/>
            <a:ext cx="468899" cy="258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161935D-C1F0-4A5D-9797-71355295F3A0}"/>
              </a:ext>
            </a:extLst>
          </p:cNvPr>
          <p:cNvSpPr/>
          <p:nvPr/>
        </p:nvSpPr>
        <p:spPr>
          <a:xfrm>
            <a:off x="531612" y="4245861"/>
            <a:ext cx="468899" cy="258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275A1D2-423D-4CDC-8CA3-B8900CC78C6C}"/>
              </a:ext>
            </a:extLst>
          </p:cNvPr>
          <p:cNvSpPr/>
          <p:nvPr/>
        </p:nvSpPr>
        <p:spPr>
          <a:xfrm>
            <a:off x="5951585" y="4812335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58A4F8B-9D5B-42F3-BD30-3EFE6B0091FF}"/>
              </a:ext>
            </a:extLst>
          </p:cNvPr>
          <p:cNvSpPr/>
          <p:nvPr/>
        </p:nvSpPr>
        <p:spPr>
          <a:xfrm>
            <a:off x="5951585" y="541219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D7ED364-0C17-4EA8-BAE1-E85611D95311}"/>
              </a:ext>
            </a:extLst>
          </p:cNvPr>
          <p:cNvSpPr/>
          <p:nvPr/>
        </p:nvSpPr>
        <p:spPr>
          <a:xfrm>
            <a:off x="6587939" y="5409033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EA27942-A7E3-4312-BA8F-2FCA025456C4}"/>
              </a:ext>
            </a:extLst>
          </p:cNvPr>
          <p:cNvSpPr/>
          <p:nvPr/>
        </p:nvSpPr>
        <p:spPr>
          <a:xfrm>
            <a:off x="5369479" y="4812335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AAAA3A7-746A-4D23-BD0E-DD578419A861}"/>
              </a:ext>
            </a:extLst>
          </p:cNvPr>
          <p:cNvSpPr/>
          <p:nvPr/>
        </p:nvSpPr>
        <p:spPr>
          <a:xfrm>
            <a:off x="7212438" y="481233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CB17C69-9388-40F2-BF15-B79D2AF385CF}"/>
              </a:ext>
            </a:extLst>
          </p:cNvPr>
          <p:cNvSpPr/>
          <p:nvPr/>
        </p:nvSpPr>
        <p:spPr>
          <a:xfrm>
            <a:off x="6587939" y="4812335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89D73D7-159A-4270-9DFC-CB031E59A81F}"/>
              </a:ext>
            </a:extLst>
          </p:cNvPr>
          <p:cNvSpPr/>
          <p:nvPr/>
        </p:nvSpPr>
        <p:spPr>
          <a:xfrm>
            <a:off x="5369479" y="5409033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04F8742-BFA8-48DF-973F-7F7B225EF7C8}"/>
              </a:ext>
            </a:extLst>
          </p:cNvPr>
          <p:cNvCxnSpPr>
            <a:stCxn id="109" idx="6"/>
            <a:endCxn id="106" idx="2"/>
          </p:cNvCxnSpPr>
          <p:nvPr/>
        </p:nvCxnSpPr>
        <p:spPr>
          <a:xfrm>
            <a:off x="5615207" y="4941635"/>
            <a:ext cx="33637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CE7B423-CAAB-4484-8EB2-B9989B5C4DA3}"/>
              </a:ext>
            </a:extLst>
          </p:cNvPr>
          <p:cNvCxnSpPr>
            <a:cxnSpLocks/>
            <a:stCxn id="106" idx="6"/>
            <a:endCxn id="108" idx="0"/>
          </p:cNvCxnSpPr>
          <p:nvPr/>
        </p:nvCxnSpPr>
        <p:spPr>
          <a:xfrm>
            <a:off x="6197313" y="4941635"/>
            <a:ext cx="513490" cy="46739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DD46A387-B161-46A6-9B3E-8F27915CFAC4}"/>
              </a:ext>
            </a:extLst>
          </p:cNvPr>
          <p:cNvSpPr/>
          <p:nvPr/>
        </p:nvSpPr>
        <p:spPr>
          <a:xfrm>
            <a:off x="5951312" y="4248032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1C08B55-20FD-4AD1-93E6-D6A7BC50B156}"/>
              </a:ext>
            </a:extLst>
          </p:cNvPr>
          <p:cNvSpPr/>
          <p:nvPr/>
        </p:nvSpPr>
        <p:spPr>
          <a:xfrm>
            <a:off x="7214768" y="5421142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876032D-C2CB-4F02-B377-FFD91ADF3CD3}"/>
              </a:ext>
            </a:extLst>
          </p:cNvPr>
          <p:cNvCxnSpPr>
            <a:cxnSpLocks/>
            <a:stCxn id="110" idx="4"/>
            <a:endCxn id="116" idx="0"/>
          </p:cNvCxnSpPr>
          <p:nvPr/>
        </p:nvCxnSpPr>
        <p:spPr>
          <a:xfrm>
            <a:off x="7335302" y="5070935"/>
            <a:ext cx="2330" cy="35020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6482D7F2-371E-439C-96BA-8367589CD69E}"/>
              </a:ext>
            </a:extLst>
          </p:cNvPr>
          <p:cNvSpPr/>
          <p:nvPr/>
        </p:nvSpPr>
        <p:spPr>
          <a:xfrm>
            <a:off x="6587939" y="4247290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20E440D-B593-41D7-9D89-21F1E808CF30}"/>
              </a:ext>
            </a:extLst>
          </p:cNvPr>
          <p:cNvCxnSpPr>
            <a:cxnSpLocks/>
            <a:stCxn id="115" idx="5"/>
            <a:endCxn id="111" idx="1"/>
          </p:cNvCxnSpPr>
          <p:nvPr/>
        </p:nvCxnSpPr>
        <p:spPr>
          <a:xfrm>
            <a:off x="6161054" y="4468761"/>
            <a:ext cx="462871" cy="381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28ACF9-48FD-4200-A566-5A692B5E1B24}"/>
              </a:ext>
            </a:extLst>
          </p:cNvPr>
          <p:cNvCxnSpPr>
            <a:cxnSpLocks/>
            <a:stCxn id="118" idx="4"/>
            <a:endCxn id="111" idx="0"/>
          </p:cNvCxnSpPr>
          <p:nvPr/>
        </p:nvCxnSpPr>
        <p:spPr>
          <a:xfrm>
            <a:off x="6710803" y="4505890"/>
            <a:ext cx="0" cy="306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840A31E5-03A8-43A0-A951-109360C9C0BD}"/>
              </a:ext>
            </a:extLst>
          </p:cNvPr>
          <p:cNvSpPr/>
          <p:nvPr/>
        </p:nvSpPr>
        <p:spPr>
          <a:xfrm>
            <a:off x="5369479" y="4245861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2A87443-4FCE-448F-A0C6-C76164CE4B2A}"/>
              </a:ext>
            </a:extLst>
          </p:cNvPr>
          <p:cNvCxnSpPr>
            <a:cxnSpLocks/>
            <a:stCxn id="121" idx="6"/>
            <a:endCxn id="115" idx="2"/>
          </p:cNvCxnSpPr>
          <p:nvPr/>
        </p:nvCxnSpPr>
        <p:spPr>
          <a:xfrm>
            <a:off x="5615207" y="4375161"/>
            <a:ext cx="336105" cy="217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7F56A4B-559C-4529-8DA7-1E147055BC17}"/>
              </a:ext>
            </a:extLst>
          </p:cNvPr>
          <p:cNvCxnSpPr>
            <a:cxnSpLocks/>
            <a:stCxn id="106" idx="3"/>
            <a:endCxn id="112" idx="7"/>
          </p:cNvCxnSpPr>
          <p:nvPr/>
        </p:nvCxnSpPr>
        <p:spPr>
          <a:xfrm flipH="1">
            <a:off x="5579221" y="5033064"/>
            <a:ext cx="408350" cy="41384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7421078-A7E4-4484-80E6-4FF711F2714A}"/>
              </a:ext>
            </a:extLst>
          </p:cNvPr>
          <p:cNvCxnSpPr>
            <a:cxnSpLocks/>
            <a:stCxn id="118" idx="2"/>
            <a:endCxn id="115" idx="6"/>
          </p:cNvCxnSpPr>
          <p:nvPr/>
        </p:nvCxnSpPr>
        <p:spPr>
          <a:xfrm flipH="1">
            <a:off x="6197040" y="4376590"/>
            <a:ext cx="390899" cy="74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F3C9F10A-F698-49A1-94B9-7D2824D3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07674"/>
              </p:ext>
            </p:extLst>
          </p:nvPr>
        </p:nvGraphicFramePr>
        <p:xfrm>
          <a:off x="4600939" y="5740164"/>
          <a:ext cx="2965082" cy="53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55">
                  <a:extLst>
                    <a:ext uri="{9D8B030D-6E8A-4147-A177-3AD203B41FA5}">
                      <a16:colId xmlns:a16="http://schemas.microsoft.com/office/drawing/2014/main" val="218925738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05752575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48699515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00394758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1533737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8831381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2889852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53335298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640784630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1622029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92358630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463765746"/>
                    </a:ext>
                  </a:extLst>
                </a:gridCol>
              </a:tblGrid>
              <a:tr h="2655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077849"/>
                  </a:ext>
                </a:extLst>
              </a:tr>
              <a:tr h="265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03512"/>
                  </a:ext>
                </a:extLst>
              </a:tr>
            </a:tbl>
          </a:graphicData>
        </a:graphic>
      </p:graphicFrame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F12BD10-19B9-4298-827C-4F2C19885ABB}"/>
              </a:ext>
            </a:extLst>
          </p:cNvPr>
          <p:cNvSpPr/>
          <p:nvPr/>
        </p:nvSpPr>
        <p:spPr>
          <a:xfrm>
            <a:off x="4719422" y="4245861"/>
            <a:ext cx="468899" cy="258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= 2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99B3705B-87E7-4C14-B50F-BB00A88314F5}"/>
              </a:ext>
            </a:extLst>
          </p:cNvPr>
          <p:cNvSpPr/>
          <p:nvPr/>
        </p:nvSpPr>
        <p:spPr>
          <a:xfrm>
            <a:off x="1673981" y="2048821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488C24D-1691-4943-87FA-6E658E8DE573}"/>
              </a:ext>
            </a:extLst>
          </p:cNvPr>
          <p:cNvSpPr/>
          <p:nvPr/>
        </p:nvSpPr>
        <p:spPr>
          <a:xfrm>
            <a:off x="1673981" y="2648685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4E3F77-3BC6-4284-B850-26504084FD9F}"/>
              </a:ext>
            </a:extLst>
          </p:cNvPr>
          <p:cNvSpPr/>
          <p:nvPr/>
        </p:nvSpPr>
        <p:spPr>
          <a:xfrm>
            <a:off x="2310335" y="264551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3EE49FED-1432-4097-B8A8-60E5D8074560}"/>
              </a:ext>
            </a:extLst>
          </p:cNvPr>
          <p:cNvSpPr/>
          <p:nvPr/>
        </p:nvSpPr>
        <p:spPr>
          <a:xfrm>
            <a:off x="1091875" y="2048821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BD027AB-2D65-4A5C-8DE2-AD2A6637D68B}"/>
              </a:ext>
            </a:extLst>
          </p:cNvPr>
          <p:cNvSpPr/>
          <p:nvPr/>
        </p:nvSpPr>
        <p:spPr>
          <a:xfrm>
            <a:off x="2934834" y="2048821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5CD06D98-D420-4ACC-8D24-E92C267BAEB0}"/>
              </a:ext>
            </a:extLst>
          </p:cNvPr>
          <p:cNvSpPr/>
          <p:nvPr/>
        </p:nvSpPr>
        <p:spPr>
          <a:xfrm>
            <a:off x="2310335" y="2048821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A8912AC-1D2E-4860-9C9B-4762C8CC3CFA}"/>
              </a:ext>
            </a:extLst>
          </p:cNvPr>
          <p:cNvSpPr/>
          <p:nvPr/>
        </p:nvSpPr>
        <p:spPr>
          <a:xfrm>
            <a:off x="1091875" y="2645519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9B1F182-E31F-46A4-9779-6BEB3A85CEF4}"/>
              </a:ext>
            </a:extLst>
          </p:cNvPr>
          <p:cNvCxnSpPr>
            <a:stCxn id="151" idx="6"/>
            <a:endCxn id="148" idx="2"/>
          </p:cNvCxnSpPr>
          <p:nvPr/>
        </p:nvCxnSpPr>
        <p:spPr>
          <a:xfrm>
            <a:off x="1337603" y="2178121"/>
            <a:ext cx="33637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479E89E-0619-4E62-BD30-0020178C8A7F}"/>
              </a:ext>
            </a:extLst>
          </p:cNvPr>
          <p:cNvCxnSpPr>
            <a:cxnSpLocks/>
            <a:stCxn id="148" idx="6"/>
            <a:endCxn id="150" idx="0"/>
          </p:cNvCxnSpPr>
          <p:nvPr/>
        </p:nvCxnSpPr>
        <p:spPr>
          <a:xfrm>
            <a:off x="1919709" y="2178121"/>
            <a:ext cx="513490" cy="46739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7691A435-A304-4A8A-B6E5-650F1962BC14}"/>
              </a:ext>
            </a:extLst>
          </p:cNvPr>
          <p:cNvSpPr/>
          <p:nvPr/>
        </p:nvSpPr>
        <p:spPr>
          <a:xfrm>
            <a:off x="1673708" y="1484518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73C986AC-48D7-4982-B63C-58716DC46696}"/>
              </a:ext>
            </a:extLst>
          </p:cNvPr>
          <p:cNvSpPr/>
          <p:nvPr/>
        </p:nvSpPr>
        <p:spPr>
          <a:xfrm>
            <a:off x="2937164" y="2657628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A1515DB-B6CE-4032-94D8-1DD3DDF0A94D}"/>
              </a:ext>
            </a:extLst>
          </p:cNvPr>
          <p:cNvCxnSpPr>
            <a:cxnSpLocks/>
            <a:stCxn id="152" idx="4"/>
            <a:endCxn id="158" idx="0"/>
          </p:cNvCxnSpPr>
          <p:nvPr/>
        </p:nvCxnSpPr>
        <p:spPr>
          <a:xfrm>
            <a:off x="3057698" y="2307421"/>
            <a:ext cx="2330" cy="35020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526ACA63-F8C6-49F4-A0EC-377250E50F33}"/>
              </a:ext>
            </a:extLst>
          </p:cNvPr>
          <p:cNvSpPr/>
          <p:nvPr/>
        </p:nvSpPr>
        <p:spPr>
          <a:xfrm>
            <a:off x="2310335" y="1483776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A48C57F-9231-4CB0-95D1-9ED0AEF4830A}"/>
              </a:ext>
            </a:extLst>
          </p:cNvPr>
          <p:cNvCxnSpPr>
            <a:cxnSpLocks/>
            <a:stCxn id="157" idx="5"/>
            <a:endCxn id="153" idx="1"/>
          </p:cNvCxnSpPr>
          <p:nvPr/>
        </p:nvCxnSpPr>
        <p:spPr>
          <a:xfrm>
            <a:off x="1883450" y="1705247"/>
            <a:ext cx="462871" cy="381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0C12CE33-9D34-476A-87BE-3FCFF1795B66}"/>
              </a:ext>
            </a:extLst>
          </p:cNvPr>
          <p:cNvCxnSpPr>
            <a:cxnSpLocks/>
            <a:stCxn id="160" idx="4"/>
            <a:endCxn id="153" idx="0"/>
          </p:cNvCxnSpPr>
          <p:nvPr/>
        </p:nvCxnSpPr>
        <p:spPr>
          <a:xfrm>
            <a:off x="2433199" y="1742376"/>
            <a:ext cx="0" cy="306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>
            <a:extLst>
              <a:ext uri="{FF2B5EF4-FFF2-40B4-BE49-F238E27FC236}">
                <a16:creationId xmlns:a16="http://schemas.microsoft.com/office/drawing/2014/main" id="{8B14ECED-AD20-4453-B971-26EDE44472C4}"/>
              </a:ext>
            </a:extLst>
          </p:cNvPr>
          <p:cNvSpPr/>
          <p:nvPr/>
        </p:nvSpPr>
        <p:spPr>
          <a:xfrm>
            <a:off x="1091875" y="1482347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867692D-2188-4FE5-992F-46A99C540A3A}"/>
              </a:ext>
            </a:extLst>
          </p:cNvPr>
          <p:cNvCxnSpPr>
            <a:cxnSpLocks/>
            <a:stCxn id="163" idx="6"/>
            <a:endCxn id="157" idx="2"/>
          </p:cNvCxnSpPr>
          <p:nvPr/>
        </p:nvCxnSpPr>
        <p:spPr>
          <a:xfrm>
            <a:off x="1337603" y="1611647"/>
            <a:ext cx="336105" cy="217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CBF0736-4B84-40C0-9EC2-ADB0A4711094}"/>
              </a:ext>
            </a:extLst>
          </p:cNvPr>
          <p:cNvCxnSpPr>
            <a:cxnSpLocks/>
            <a:stCxn id="148" idx="3"/>
            <a:endCxn id="154" idx="7"/>
          </p:cNvCxnSpPr>
          <p:nvPr/>
        </p:nvCxnSpPr>
        <p:spPr>
          <a:xfrm flipH="1">
            <a:off x="1301617" y="2269550"/>
            <a:ext cx="408350" cy="41384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85195D82-4067-4A01-82FC-031EFB9347D9}"/>
              </a:ext>
            </a:extLst>
          </p:cNvPr>
          <p:cNvCxnSpPr>
            <a:cxnSpLocks/>
            <a:stCxn id="160" idx="2"/>
            <a:endCxn id="157" idx="6"/>
          </p:cNvCxnSpPr>
          <p:nvPr/>
        </p:nvCxnSpPr>
        <p:spPr>
          <a:xfrm flipH="1">
            <a:off x="1919436" y="1613076"/>
            <a:ext cx="390899" cy="74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052FCA78-7409-4777-A6D1-60D0342D3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89795"/>
              </p:ext>
            </p:extLst>
          </p:nvPr>
        </p:nvGraphicFramePr>
        <p:xfrm>
          <a:off x="351910" y="2976650"/>
          <a:ext cx="2965082" cy="53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55">
                  <a:extLst>
                    <a:ext uri="{9D8B030D-6E8A-4147-A177-3AD203B41FA5}">
                      <a16:colId xmlns:a16="http://schemas.microsoft.com/office/drawing/2014/main" val="218925738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05752575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48699515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00394758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1533737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8831381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2889852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53335298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640784630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1622029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92358630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463765746"/>
                    </a:ext>
                  </a:extLst>
                </a:gridCol>
              </a:tblGrid>
              <a:tr h="2655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077849"/>
                  </a:ext>
                </a:extLst>
              </a:tr>
              <a:tr h="265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0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94B980F-A207-4DF9-96E9-3BBF49C3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결합 컴포넌트 찾기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0F3D764-6167-47A0-9D9A-C82B9485A6BF}"/>
              </a:ext>
            </a:extLst>
          </p:cNvPr>
          <p:cNvSpPr/>
          <p:nvPr/>
        </p:nvSpPr>
        <p:spPr>
          <a:xfrm>
            <a:off x="1914915" y="4777675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9EBF043-2D53-4415-B138-4D7FD6E282CB}"/>
              </a:ext>
            </a:extLst>
          </p:cNvPr>
          <p:cNvSpPr/>
          <p:nvPr/>
        </p:nvSpPr>
        <p:spPr>
          <a:xfrm>
            <a:off x="1914915" y="5377539"/>
            <a:ext cx="245728" cy="2586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BF1B9509-B0BD-45A4-8787-920C3D884426}"/>
              </a:ext>
            </a:extLst>
          </p:cNvPr>
          <p:cNvSpPr/>
          <p:nvPr/>
        </p:nvSpPr>
        <p:spPr>
          <a:xfrm>
            <a:off x="2551269" y="5374373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CBDA9D3-1446-4FFB-A785-6CD9140A598F}"/>
              </a:ext>
            </a:extLst>
          </p:cNvPr>
          <p:cNvSpPr/>
          <p:nvPr/>
        </p:nvSpPr>
        <p:spPr>
          <a:xfrm>
            <a:off x="1332809" y="4777675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A750EBB-0235-463C-A8C4-B1050DAE5629}"/>
              </a:ext>
            </a:extLst>
          </p:cNvPr>
          <p:cNvSpPr/>
          <p:nvPr/>
        </p:nvSpPr>
        <p:spPr>
          <a:xfrm>
            <a:off x="3175768" y="4777675"/>
            <a:ext cx="245728" cy="2586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FD618D8-657D-494C-842C-BCFE847EE06B}"/>
              </a:ext>
            </a:extLst>
          </p:cNvPr>
          <p:cNvSpPr/>
          <p:nvPr/>
        </p:nvSpPr>
        <p:spPr>
          <a:xfrm>
            <a:off x="2551269" y="4777675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3357486-1F6D-4369-8B41-982D8878D7FA}"/>
              </a:ext>
            </a:extLst>
          </p:cNvPr>
          <p:cNvSpPr/>
          <p:nvPr/>
        </p:nvSpPr>
        <p:spPr>
          <a:xfrm>
            <a:off x="1332809" y="5374373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02F50-FF93-4947-B3BE-224E5A0ECD38}"/>
              </a:ext>
            </a:extLst>
          </p:cNvPr>
          <p:cNvCxnSpPr>
            <a:stCxn id="130" idx="6"/>
            <a:endCxn id="127" idx="2"/>
          </p:cNvCxnSpPr>
          <p:nvPr/>
        </p:nvCxnSpPr>
        <p:spPr>
          <a:xfrm>
            <a:off x="1578537" y="4906975"/>
            <a:ext cx="33637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8FB91A8-7FB4-495E-B58C-8D5207A54724}"/>
              </a:ext>
            </a:extLst>
          </p:cNvPr>
          <p:cNvCxnSpPr>
            <a:cxnSpLocks/>
            <a:stCxn id="127" idx="6"/>
            <a:endCxn id="129" idx="0"/>
          </p:cNvCxnSpPr>
          <p:nvPr/>
        </p:nvCxnSpPr>
        <p:spPr>
          <a:xfrm>
            <a:off x="2160643" y="4906975"/>
            <a:ext cx="513490" cy="46739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2A23C74D-4196-4280-B668-432381357FA9}"/>
              </a:ext>
            </a:extLst>
          </p:cNvPr>
          <p:cNvSpPr/>
          <p:nvPr/>
        </p:nvSpPr>
        <p:spPr>
          <a:xfrm>
            <a:off x="1914642" y="4213372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5DC56ED-1369-4657-BF41-167731D65030}"/>
              </a:ext>
            </a:extLst>
          </p:cNvPr>
          <p:cNvSpPr/>
          <p:nvPr/>
        </p:nvSpPr>
        <p:spPr>
          <a:xfrm>
            <a:off x="3178098" y="5386482"/>
            <a:ext cx="245728" cy="2586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285413E-9FD7-47C6-B997-3AD33268B458}"/>
              </a:ext>
            </a:extLst>
          </p:cNvPr>
          <p:cNvCxnSpPr>
            <a:cxnSpLocks/>
            <a:stCxn id="131" idx="4"/>
            <a:endCxn id="137" idx="0"/>
          </p:cNvCxnSpPr>
          <p:nvPr/>
        </p:nvCxnSpPr>
        <p:spPr>
          <a:xfrm>
            <a:off x="3298632" y="5036275"/>
            <a:ext cx="2330" cy="35020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5AF0B12F-BBD5-45D4-A09C-181C84280AF2}"/>
              </a:ext>
            </a:extLst>
          </p:cNvPr>
          <p:cNvSpPr/>
          <p:nvPr/>
        </p:nvSpPr>
        <p:spPr>
          <a:xfrm>
            <a:off x="2551269" y="4212630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D124366-849F-4626-BAC7-7147B124BEC0}"/>
              </a:ext>
            </a:extLst>
          </p:cNvPr>
          <p:cNvCxnSpPr>
            <a:cxnSpLocks/>
            <a:stCxn id="136" idx="5"/>
            <a:endCxn id="132" idx="1"/>
          </p:cNvCxnSpPr>
          <p:nvPr/>
        </p:nvCxnSpPr>
        <p:spPr>
          <a:xfrm>
            <a:off x="2124384" y="4434101"/>
            <a:ext cx="462871" cy="381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0E457AD-3E49-46E3-A0AF-03948C234D2A}"/>
              </a:ext>
            </a:extLst>
          </p:cNvPr>
          <p:cNvCxnSpPr>
            <a:cxnSpLocks/>
            <a:stCxn id="139" idx="4"/>
            <a:endCxn id="132" idx="0"/>
          </p:cNvCxnSpPr>
          <p:nvPr/>
        </p:nvCxnSpPr>
        <p:spPr>
          <a:xfrm>
            <a:off x="2674133" y="4471230"/>
            <a:ext cx="0" cy="306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D7900695-3892-46C3-9F49-7417F6059612}"/>
              </a:ext>
            </a:extLst>
          </p:cNvPr>
          <p:cNvSpPr/>
          <p:nvPr/>
        </p:nvSpPr>
        <p:spPr>
          <a:xfrm>
            <a:off x="1332809" y="4211201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EA98413-3323-40BD-95A4-831196381328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>
            <a:off x="1578537" y="4340501"/>
            <a:ext cx="336105" cy="217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E56EDDE-DB19-4918-A833-2F7DC1BA2583}"/>
              </a:ext>
            </a:extLst>
          </p:cNvPr>
          <p:cNvCxnSpPr>
            <a:cxnSpLocks/>
            <a:stCxn id="127" idx="3"/>
            <a:endCxn id="133" idx="7"/>
          </p:cNvCxnSpPr>
          <p:nvPr/>
        </p:nvCxnSpPr>
        <p:spPr>
          <a:xfrm flipH="1">
            <a:off x="1542551" y="4998404"/>
            <a:ext cx="408350" cy="41384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5762589-2867-493C-81B4-6E1BB6B8E1A2}"/>
              </a:ext>
            </a:extLst>
          </p:cNvPr>
          <p:cNvCxnSpPr>
            <a:cxnSpLocks/>
            <a:stCxn id="139" idx="2"/>
            <a:endCxn id="136" idx="6"/>
          </p:cNvCxnSpPr>
          <p:nvPr/>
        </p:nvCxnSpPr>
        <p:spPr>
          <a:xfrm flipH="1">
            <a:off x="2160370" y="4341930"/>
            <a:ext cx="390899" cy="74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648384D0-DAA0-41C5-977A-D83A7B07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31972"/>
              </p:ext>
            </p:extLst>
          </p:nvPr>
        </p:nvGraphicFramePr>
        <p:xfrm>
          <a:off x="564269" y="5705504"/>
          <a:ext cx="2965082" cy="53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55">
                  <a:extLst>
                    <a:ext uri="{9D8B030D-6E8A-4147-A177-3AD203B41FA5}">
                      <a16:colId xmlns:a16="http://schemas.microsoft.com/office/drawing/2014/main" val="218925738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05752575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48699515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00394758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1533737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8831381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2889852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53335298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640784630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1622029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92358630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463765746"/>
                    </a:ext>
                  </a:extLst>
                </a:gridCol>
              </a:tblGrid>
              <a:tr h="2655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077849"/>
                  </a:ext>
                </a:extLst>
              </a:tr>
              <a:tr h="265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03512"/>
                  </a:ext>
                </a:extLst>
              </a:tr>
            </a:tbl>
          </a:graphicData>
        </a:graphic>
      </p:graphicFrame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2CDF23A-2D12-4EE2-A4A2-15162C7C7380}"/>
              </a:ext>
            </a:extLst>
          </p:cNvPr>
          <p:cNvSpPr/>
          <p:nvPr/>
        </p:nvSpPr>
        <p:spPr>
          <a:xfrm>
            <a:off x="604238" y="4219633"/>
            <a:ext cx="468899" cy="258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70A2E57-3F75-473D-AF62-748830961EB8}"/>
              </a:ext>
            </a:extLst>
          </p:cNvPr>
          <p:cNvSpPr/>
          <p:nvPr/>
        </p:nvSpPr>
        <p:spPr>
          <a:xfrm>
            <a:off x="1954397" y="2335683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3C15122-AD4B-4347-88BF-504F497B260C}"/>
              </a:ext>
            </a:extLst>
          </p:cNvPr>
          <p:cNvSpPr/>
          <p:nvPr/>
        </p:nvSpPr>
        <p:spPr>
          <a:xfrm>
            <a:off x="1954397" y="2935547"/>
            <a:ext cx="245728" cy="2586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31375B4-7B78-4C49-969D-AC0966CDF079}"/>
              </a:ext>
            </a:extLst>
          </p:cNvPr>
          <p:cNvSpPr/>
          <p:nvPr/>
        </p:nvSpPr>
        <p:spPr>
          <a:xfrm>
            <a:off x="2590751" y="2932381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F2B606D-5904-4B8B-9D34-894CB99E0B9D}"/>
              </a:ext>
            </a:extLst>
          </p:cNvPr>
          <p:cNvSpPr/>
          <p:nvPr/>
        </p:nvSpPr>
        <p:spPr>
          <a:xfrm>
            <a:off x="1372291" y="2335683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CA5B4D3-5D87-4FFD-8A0F-74C13A8B1570}"/>
              </a:ext>
            </a:extLst>
          </p:cNvPr>
          <p:cNvSpPr/>
          <p:nvPr/>
        </p:nvSpPr>
        <p:spPr>
          <a:xfrm>
            <a:off x="3215250" y="2335683"/>
            <a:ext cx="245728" cy="2586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C87E757-8C9B-4FE7-8A9D-74D260E9D48A}"/>
              </a:ext>
            </a:extLst>
          </p:cNvPr>
          <p:cNvSpPr/>
          <p:nvPr/>
        </p:nvSpPr>
        <p:spPr>
          <a:xfrm>
            <a:off x="2590751" y="2335683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2E9F1E6-179F-4A9D-8B08-1FBEA97BE5B5}"/>
              </a:ext>
            </a:extLst>
          </p:cNvPr>
          <p:cNvSpPr/>
          <p:nvPr/>
        </p:nvSpPr>
        <p:spPr>
          <a:xfrm>
            <a:off x="1372291" y="2932381"/>
            <a:ext cx="245728" cy="25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0D67AB5-20D4-4AEF-9C08-C4F39BA4C2D7}"/>
              </a:ext>
            </a:extLst>
          </p:cNvPr>
          <p:cNvCxnSpPr>
            <a:stCxn id="91" idx="6"/>
            <a:endCxn id="88" idx="2"/>
          </p:cNvCxnSpPr>
          <p:nvPr/>
        </p:nvCxnSpPr>
        <p:spPr>
          <a:xfrm>
            <a:off x="1618019" y="2464983"/>
            <a:ext cx="33637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8C1A884-67E2-4407-AF56-AD28B9EFF974}"/>
              </a:ext>
            </a:extLst>
          </p:cNvPr>
          <p:cNvCxnSpPr>
            <a:cxnSpLocks/>
            <a:stCxn id="88" idx="6"/>
            <a:endCxn id="90" idx="0"/>
          </p:cNvCxnSpPr>
          <p:nvPr/>
        </p:nvCxnSpPr>
        <p:spPr>
          <a:xfrm>
            <a:off x="2200125" y="2464983"/>
            <a:ext cx="513490" cy="467398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A9BAD4BE-E4B9-46F1-86B9-D1977A6D492A}"/>
              </a:ext>
            </a:extLst>
          </p:cNvPr>
          <p:cNvSpPr/>
          <p:nvPr/>
        </p:nvSpPr>
        <p:spPr>
          <a:xfrm>
            <a:off x="1954124" y="1771380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C79C8E8-A06C-453F-A473-4C20B82E922A}"/>
              </a:ext>
            </a:extLst>
          </p:cNvPr>
          <p:cNvSpPr/>
          <p:nvPr/>
        </p:nvSpPr>
        <p:spPr>
          <a:xfrm>
            <a:off x="3217580" y="2944490"/>
            <a:ext cx="245728" cy="2586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C13AAE5-0901-45F9-B8CC-53F44D5B8235}"/>
              </a:ext>
            </a:extLst>
          </p:cNvPr>
          <p:cNvCxnSpPr>
            <a:cxnSpLocks/>
            <a:stCxn id="92" idx="4"/>
            <a:endCxn id="98" idx="0"/>
          </p:cNvCxnSpPr>
          <p:nvPr/>
        </p:nvCxnSpPr>
        <p:spPr>
          <a:xfrm>
            <a:off x="3338114" y="2594283"/>
            <a:ext cx="2330" cy="350207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92FB11E1-B0AE-43A9-B22F-A9EB888F3240}"/>
              </a:ext>
            </a:extLst>
          </p:cNvPr>
          <p:cNvSpPr/>
          <p:nvPr/>
        </p:nvSpPr>
        <p:spPr>
          <a:xfrm>
            <a:off x="2590751" y="1770638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3970A48-E4A0-42E3-B45A-665856DCFDBF}"/>
              </a:ext>
            </a:extLst>
          </p:cNvPr>
          <p:cNvCxnSpPr>
            <a:cxnSpLocks/>
            <a:stCxn id="97" idx="5"/>
            <a:endCxn id="93" idx="1"/>
          </p:cNvCxnSpPr>
          <p:nvPr/>
        </p:nvCxnSpPr>
        <p:spPr>
          <a:xfrm>
            <a:off x="2163866" y="1992109"/>
            <a:ext cx="462871" cy="381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9756F40-5EDD-48B4-A780-0FF408BD0762}"/>
              </a:ext>
            </a:extLst>
          </p:cNvPr>
          <p:cNvCxnSpPr>
            <a:cxnSpLocks/>
            <a:stCxn id="100" idx="4"/>
            <a:endCxn id="93" idx="0"/>
          </p:cNvCxnSpPr>
          <p:nvPr/>
        </p:nvCxnSpPr>
        <p:spPr>
          <a:xfrm>
            <a:off x="2713615" y="2029238"/>
            <a:ext cx="0" cy="306445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6405FFBF-C7DC-4AF1-AF22-F59568C1E3FF}"/>
              </a:ext>
            </a:extLst>
          </p:cNvPr>
          <p:cNvSpPr/>
          <p:nvPr/>
        </p:nvSpPr>
        <p:spPr>
          <a:xfrm>
            <a:off x="1372291" y="1769209"/>
            <a:ext cx="245728" cy="25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41D3966-7EA7-434F-A5BE-D4E7ECA0A893}"/>
              </a:ext>
            </a:extLst>
          </p:cNvPr>
          <p:cNvCxnSpPr>
            <a:cxnSpLocks/>
            <a:stCxn id="103" idx="6"/>
            <a:endCxn id="97" idx="2"/>
          </p:cNvCxnSpPr>
          <p:nvPr/>
        </p:nvCxnSpPr>
        <p:spPr>
          <a:xfrm>
            <a:off x="1618019" y="1898509"/>
            <a:ext cx="336105" cy="217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537EC1B5-452C-4D83-9982-9AE284EA8A14}"/>
              </a:ext>
            </a:extLst>
          </p:cNvPr>
          <p:cNvCxnSpPr>
            <a:cxnSpLocks/>
            <a:stCxn id="88" idx="3"/>
            <a:endCxn id="94" idx="7"/>
          </p:cNvCxnSpPr>
          <p:nvPr/>
        </p:nvCxnSpPr>
        <p:spPr>
          <a:xfrm flipH="1">
            <a:off x="1582033" y="2556412"/>
            <a:ext cx="408350" cy="41384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C70C91F7-3DE1-4CB4-8C06-537C55BD64FA}"/>
              </a:ext>
            </a:extLst>
          </p:cNvPr>
          <p:cNvCxnSpPr>
            <a:cxnSpLocks/>
            <a:stCxn id="100" idx="2"/>
            <a:endCxn id="97" idx="6"/>
          </p:cNvCxnSpPr>
          <p:nvPr/>
        </p:nvCxnSpPr>
        <p:spPr>
          <a:xfrm flipH="1">
            <a:off x="2199852" y="1899938"/>
            <a:ext cx="390899" cy="74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9673DD1D-EB6F-413C-8A24-25AC864EF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30403"/>
              </p:ext>
            </p:extLst>
          </p:nvPr>
        </p:nvGraphicFramePr>
        <p:xfrm>
          <a:off x="603751" y="3263512"/>
          <a:ext cx="2965082" cy="53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55">
                  <a:extLst>
                    <a:ext uri="{9D8B030D-6E8A-4147-A177-3AD203B41FA5}">
                      <a16:colId xmlns:a16="http://schemas.microsoft.com/office/drawing/2014/main" val="218925738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05752575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48699515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00394758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15337379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18831381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2889852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533352981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640784630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2516220297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923586308"/>
                    </a:ext>
                  </a:extLst>
                </a:gridCol>
                <a:gridCol w="239857">
                  <a:extLst>
                    <a:ext uri="{9D8B030D-6E8A-4147-A177-3AD203B41FA5}">
                      <a16:colId xmlns:a16="http://schemas.microsoft.com/office/drawing/2014/main" val="3463765746"/>
                    </a:ext>
                  </a:extLst>
                </a:gridCol>
              </a:tblGrid>
              <a:tr h="2655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77849"/>
                  </a:ext>
                </a:extLst>
              </a:tr>
              <a:tr h="265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lang="ko-KR" altLang="en-US" sz="1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03512"/>
                  </a:ext>
                </a:extLst>
              </a:tr>
            </a:tbl>
          </a:graphicData>
        </a:graphic>
      </p:graphicFrame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0C806E0-1B52-46FB-B7BD-338A3E347D2C}"/>
              </a:ext>
            </a:extLst>
          </p:cNvPr>
          <p:cNvSpPr/>
          <p:nvPr/>
        </p:nvSpPr>
        <p:spPr>
          <a:xfrm>
            <a:off x="643720" y="1777641"/>
            <a:ext cx="468899" cy="258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606451205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</TotalTime>
  <Words>277</Words>
  <Application>Microsoft Office PowerPoint</Application>
  <PresentationFormat>화면 슬라이드 쇼(4:3)</PresentationFormat>
  <Paragraphs>201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Times New Roman</vt:lpstr>
      <vt:lpstr>나눔명조</vt:lpstr>
      <vt:lpstr>Consolas</vt:lpstr>
      <vt:lpstr>맑은 고딕</vt:lpstr>
      <vt:lpstr>함초롬바탕</vt:lpstr>
      <vt:lpstr>나눔고딕</vt:lpstr>
      <vt:lpstr>Arial</vt:lpstr>
      <vt:lpstr>강의용_마스터</vt:lpstr>
      <vt:lpstr>connectivity</vt:lpstr>
      <vt:lpstr>결합 컴포넌트 찾기</vt:lpstr>
      <vt:lpstr>결합 컴포넌트 찾기</vt:lpstr>
      <vt:lpstr>결합 컴포넌트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정종윤</cp:lastModifiedBy>
  <cp:revision>104</cp:revision>
  <cp:lastPrinted>2011-08-28T13:13:29Z</cp:lastPrinted>
  <dcterms:created xsi:type="dcterms:W3CDTF">2011-08-24T01:05:33Z</dcterms:created>
  <dcterms:modified xsi:type="dcterms:W3CDTF">2018-11-22T13:19:24Z</dcterms:modified>
</cp:coreProperties>
</file>