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836" r:id="rId9"/>
    <p:sldId id="837" r:id="rId10"/>
    <p:sldId id="838" r:id="rId11"/>
    <p:sldId id="403" r:id="rId12"/>
    <p:sldId id="386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</p:sldIdLst>
  <p:sldSz cx="9144000" cy="6858000" type="screen4x3"/>
  <p:notesSz cx="6805613" cy="9939338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D2Coding" panose="020B0609020101020101" pitchFamily="49" charset="-127"/>
      <p:regular r:id="rId28"/>
      <p:bold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나눔명조" panose="02020603020101020101" pitchFamily="18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함초롬바탕" panose="02030504000101010101" pitchFamily="18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8DBDF7"/>
    <a:srgbClr val="569CF0"/>
    <a:srgbClr val="1D314E"/>
    <a:srgbClr val="063656"/>
    <a:srgbClr val="08456E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03" d="100"/>
          <a:sy n="103" d="100"/>
        </p:scale>
        <p:origin x="1026" y="11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2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/>
          <a:lstStyle>
            <a:lvl1pPr>
              <a:defRPr lang="ko-KR" altLang="en-US" sz="2400" b="1" dirty="0" smtClean="0">
                <a:latin typeface="나눔고딕" pitchFamily="50" charset="-127"/>
                <a:ea typeface="나눔고딕" pitchFamily="50" charset="-127"/>
              </a:defRPr>
            </a:lvl1pPr>
            <a:lvl2pPr>
              <a:def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lang="ko-KR" altLang="en-US" dirty="0" smtClean="0">
                <a:latin typeface="나눔고딕" pitchFamily="50" charset="-127"/>
                <a:ea typeface="나눔고딕" pitchFamily="50" charset="-127"/>
              </a:defRPr>
            </a:lvl3pPr>
            <a:lvl4pPr>
              <a:defRPr lang="ko-KR" altLang="en-US" sz="1600" dirty="0" smtClean="0">
                <a:latin typeface="나눔고딕" pitchFamily="50" charset="-127"/>
                <a:ea typeface="나눔고딕" pitchFamily="50" charset="-127"/>
              </a:defRPr>
            </a:lvl4pPr>
            <a:lvl5pPr>
              <a:defRPr lang="ko-KR" altLang="en-US" sz="1600" dirty="0">
                <a:latin typeface="나눔고딕" pitchFamily="50" charset="-127"/>
                <a:ea typeface="나눔고딕" pitchFamily="50" charset="-127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7225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4">
                    <a:lumMod val="50000"/>
                  </a:schemeClr>
                </a:solidFill>
                <a:latin typeface="Source Code Pro Semibold" pitchFamily="49" charset="0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>
                <a:solidFill>
                  <a:schemeClr val="tx1"/>
                </a:solidFill>
              </a:defRPr>
            </a:lvl1pPr>
            <a:lvl2pPr>
              <a:defRPr lang="ko-KR" altLang="en-US" dirty="0" smtClean="0">
                <a:solidFill>
                  <a:srgbClr val="002060"/>
                </a:solidFill>
              </a:defRPr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0975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Copyright © 2014 by </a:t>
            </a:r>
            <a:r>
              <a:rPr lang="en-US" altLang="ko-KR" dirty="0" err="1"/>
              <a:t>JongYun</a:t>
            </a:r>
            <a:r>
              <a:rPr lang="en-US" altLang="ko-KR" dirty="0"/>
              <a:t> Jung.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05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7" r:id="rId3"/>
    <p:sldLayoutId id="2147483676" r:id="rId4"/>
    <p:sldLayoutId id="2147483662" r:id="rId5"/>
    <p:sldLayoutId id="2147483678" r:id="rId6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D3C3E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80"/>
            <a:ext cx="8229600" cy="79476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싸이클을</a:t>
            </a:r>
            <a:r>
              <a:rPr lang="ko-KR" altLang="en-US" dirty="0"/>
              <a:t> 포함하지 않는 유향 그래프를 </a:t>
            </a:r>
            <a:r>
              <a:rPr lang="en-US" altLang="ko-KR" dirty="0"/>
              <a:t>DAG(</a:t>
            </a:r>
            <a:r>
              <a:rPr lang="en-US" altLang="ko-KR" sz="1400" dirty="0"/>
              <a:t>Directed Acyclic Graph</a:t>
            </a:r>
            <a:r>
              <a:rPr lang="en-US" altLang="ko-KR" dirty="0"/>
              <a:t>)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 err="1"/>
              <a:t>싸이클</a:t>
            </a:r>
            <a:r>
              <a:rPr lang="ko-KR" altLang="en-US" dirty="0"/>
              <a:t> </a:t>
            </a:r>
            <a:r>
              <a:rPr lang="en-US" altLang="ko-KR" sz="2200" dirty="0"/>
              <a:t>cycle</a:t>
            </a:r>
            <a:endParaRPr lang="ko-KR" altLang="en-US" dirty="0"/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95121" y="3028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95121" y="362819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31475" y="3625033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13015" y="3028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55974" y="3028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31475" y="3028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95121" y="421721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13015" y="421721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>
            <a:stCxn id="4" idx="6"/>
            <a:endCxn id="9" idx="2"/>
          </p:cNvCxnSpPr>
          <p:nvPr/>
        </p:nvCxnSpPr>
        <p:spPr>
          <a:xfrm>
            <a:off x="1840849" y="3157635"/>
            <a:ext cx="390626" cy="0"/>
          </a:xfrm>
          <a:prstGeom prst="straightConnector1">
            <a:avLst/>
          </a:prstGeom>
          <a:ln w="28575">
            <a:solidFill>
              <a:srgbClr val="00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6"/>
            <a:endCxn id="8" idx="2"/>
          </p:cNvCxnSpPr>
          <p:nvPr/>
        </p:nvCxnSpPr>
        <p:spPr>
          <a:xfrm>
            <a:off x="2477203" y="3157635"/>
            <a:ext cx="3787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4" idx="2"/>
          </p:cNvCxnSpPr>
          <p:nvPr/>
        </p:nvCxnSpPr>
        <p:spPr>
          <a:xfrm>
            <a:off x="1258743" y="3157635"/>
            <a:ext cx="336378" cy="0"/>
          </a:xfrm>
          <a:prstGeom prst="straightConnector1">
            <a:avLst/>
          </a:prstGeom>
          <a:ln w="28575">
            <a:solidFill>
              <a:srgbClr val="00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4"/>
            <a:endCxn id="5" idx="0"/>
          </p:cNvCxnSpPr>
          <p:nvPr/>
        </p:nvCxnSpPr>
        <p:spPr>
          <a:xfrm>
            <a:off x="1717985" y="3286935"/>
            <a:ext cx="0" cy="34126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6" idx="0"/>
          </p:cNvCxnSpPr>
          <p:nvPr/>
        </p:nvCxnSpPr>
        <p:spPr>
          <a:xfrm>
            <a:off x="2354339" y="3286936"/>
            <a:ext cx="0" cy="338097"/>
          </a:xfrm>
          <a:prstGeom prst="straightConnector1">
            <a:avLst/>
          </a:prstGeom>
          <a:ln w="28575">
            <a:solidFill>
              <a:srgbClr val="00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7"/>
            <a:endCxn id="5" idx="3"/>
          </p:cNvCxnSpPr>
          <p:nvPr/>
        </p:nvCxnSpPr>
        <p:spPr>
          <a:xfrm flipV="1">
            <a:off x="1222757" y="3848927"/>
            <a:ext cx="408351" cy="40616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6"/>
            <a:endCxn id="10" idx="2"/>
          </p:cNvCxnSpPr>
          <p:nvPr/>
        </p:nvCxnSpPr>
        <p:spPr>
          <a:xfrm>
            <a:off x="1258743" y="4346519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5"/>
            <a:endCxn id="23" idx="1"/>
          </p:cNvCxnSpPr>
          <p:nvPr/>
        </p:nvCxnSpPr>
        <p:spPr>
          <a:xfrm>
            <a:off x="1804863" y="3848927"/>
            <a:ext cx="462598" cy="40616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6"/>
            <a:endCxn id="22" idx="0"/>
          </p:cNvCxnSpPr>
          <p:nvPr/>
        </p:nvCxnSpPr>
        <p:spPr>
          <a:xfrm>
            <a:off x="2477203" y="3754333"/>
            <a:ext cx="539691" cy="462887"/>
          </a:xfrm>
          <a:prstGeom prst="straightConnector1">
            <a:avLst/>
          </a:prstGeom>
          <a:ln w="28575">
            <a:solidFill>
              <a:srgbClr val="00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6"/>
            <a:endCxn id="23" idx="2"/>
          </p:cNvCxnSpPr>
          <p:nvPr/>
        </p:nvCxnSpPr>
        <p:spPr>
          <a:xfrm>
            <a:off x="1840849" y="4346519"/>
            <a:ext cx="390626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894029" y="4217220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31475" y="4217220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직선 화살표 연결선 23"/>
          <p:cNvCxnSpPr>
            <a:stCxn id="6" idx="4"/>
            <a:endCxn id="23" idx="0"/>
          </p:cNvCxnSpPr>
          <p:nvPr/>
        </p:nvCxnSpPr>
        <p:spPr>
          <a:xfrm>
            <a:off x="2354339" y="3883633"/>
            <a:ext cx="0" cy="33358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519076" y="3637366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02531" y="3640277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735629" y="3678474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19076" y="3035757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355605" y="3035757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31106" y="3035757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75526" y="4217220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518766" y="422464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/>
          <p:cNvCxnSpPr>
            <a:cxnSpLocks/>
            <a:stCxn id="26" idx="7"/>
            <a:endCxn id="30" idx="3"/>
          </p:cNvCxnSpPr>
          <p:nvPr/>
        </p:nvCxnSpPr>
        <p:spPr>
          <a:xfrm flipV="1">
            <a:off x="4412272" y="3256486"/>
            <a:ext cx="354820" cy="4216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30" idx="6"/>
            <a:endCxn id="29" idx="2"/>
          </p:cNvCxnSpPr>
          <p:nvPr/>
        </p:nvCxnSpPr>
        <p:spPr>
          <a:xfrm>
            <a:off x="4976835" y="3165057"/>
            <a:ext cx="3787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28" idx="4"/>
            <a:endCxn id="25" idx="0"/>
          </p:cNvCxnSpPr>
          <p:nvPr/>
        </p:nvCxnSpPr>
        <p:spPr>
          <a:xfrm>
            <a:off x="3641940" y="3294357"/>
            <a:ext cx="1" cy="3430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  <a:stCxn id="25" idx="6"/>
            <a:endCxn id="26" idx="2"/>
          </p:cNvCxnSpPr>
          <p:nvPr/>
        </p:nvCxnSpPr>
        <p:spPr>
          <a:xfrm>
            <a:off x="3764804" y="3766666"/>
            <a:ext cx="437727" cy="291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  <a:stCxn id="30" idx="4"/>
            <a:endCxn id="27" idx="0"/>
          </p:cNvCxnSpPr>
          <p:nvPr/>
        </p:nvCxnSpPr>
        <p:spPr>
          <a:xfrm>
            <a:off x="4853970" y="3294358"/>
            <a:ext cx="4523" cy="3841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  <a:stCxn id="32" idx="7"/>
            <a:endCxn id="26" idx="3"/>
          </p:cNvCxnSpPr>
          <p:nvPr/>
        </p:nvCxnSpPr>
        <p:spPr>
          <a:xfrm flipV="1">
            <a:off x="3728507" y="3861006"/>
            <a:ext cx="510010" cy="40150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  <a:stCxn id="32" idx="6"/>
            <a:endCxn id="31" idx="2"/>
          </p:cNvCxnSpPr>
          <p:nvPr/>
        </p:nvCxnSpPr>
        <p:spPr>
          <a:xfrm flipV="1">
            <a:off x="3764493" y="4346520"/>
            <a:ext cx="411032" cy="742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44" idx="1"/>
            <a:endCxn id="26" idx="5"/>
          </p:cNvCxnSpPr>
          <p:nvPr/>
        </p:nvCxnSpPr>
        <p:spPr>
          <a:xfrm flipH="1" flipV="1">
            <a:off x="4412273" y="3861006"/>
            <a:ext cx="360939" cy="4015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4" idx="6"/>
            <a:endCxn id="43" idx="3"/>
          </p:cNvCxnSpPr>
          <p:nvPr/>
        </p:nvCxnSpPr>
        <p:spPr>
          <a:xfrm flipV="1">
            <a:off x="4982953" y="3883134"/>
            <a:ext cx="519850" cy="47080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31" idx="6"/>
            <a:endCxn id="44" idx="2"/>
          </p:cNvCxnSpPr>
          <p:nvPr/>
        </p:nvCxnSpPr>
        <p:spPr>
          <a:xfrm>
            <a:off x="4421254" y="4346520"/>
            <a:ext cx="315972" cy="742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5466816" y="366240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737225" y="422464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/>
          <p:cNvCxnSpPr>
            <a:cxnSpLocks/>
            <a:stCxn id="27" idx="4"/>
            <a:endCxn id="44" idx="0"/>
          </p:cNvCxnSpPr>
          <p:nvPr/>
        </p:nvCxnSpPr>
        <p:spPr>
          <a:xfrm>
            <a:off x="4858494" y="3937075"/>
            <a:ext cx="1596" cy="28756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27" idx="7"/>
            <a:endCxn id="29" idx="3"/>
          </p:cNvCxnSpPr>
          <p:nvPr/>
        </p:nvCxnSpPr>
        <p:spPr>
          <a:xfrm flipV="1">
            <a:off x="4945371" y="3256486"/>
            <a:ext cx="446221" cy="45986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cxnSpLocks/>
            <a:stCxn id="28" idx="6"/>
            <a:endCxn id="30" idx="2"/>
          </p:cNvCxnSpPr>
          <p:nvPr/>
        </p:nvCxnSpPr>
        <p:spPr>
          <a:xfrm>
            <a:off x="3764803" y="3165057"/>
            <a:ext cx="966303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cxnSpLocks/>
            <a:stCxn id="25" idx="4"/>
            <a:endCxn id="32" idx="0"/>
          </p:cNvCxnSpPr>
          <p:nvPr/>
        </p:nvCxnSpPr>
        <p:spPr>
          <a:xfrm flipH="1">
            <a:off x="3641630" y="3895966"/>
            <a:ext cx="311" cy="32867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551994" y="2716326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포함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762226" y="2841220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cycle.png</a:t>
            </a:r>
          </a:p>
        </p:txBody>
      </p:sp>
    </p:spTree>
    <p:extLst>
      <p:ext uri="{BB962C8B-B14F-4D97-AF65-F5344CB8AC3E}">
        <p14:creationId xmlns:p14="http://schemas.microsoft.com/office/powerpoint/2010/main" val="172339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E9FA8C-E9EA-49F9-949E-441D179E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ED4BF7D-FAD0-4135-951D-947EDE30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깊이 우선 탐색</a:t>
            </a: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9EC8AD1-811B-4EA4-9AB6-3E8D5F21510F}"/>
              </a:ext>
            </a:extLst>
          </p:cNvPr>
          <p:cNvGrpSpPr/>
          <p:nvPr/>
        </p:nvGrpSpPr>
        <p:grpSpPr>
          <a:xfrm>
            <a:off x="1033212" y="1477067"/>
            <a:ext cx="2553730" cy="1658708"/>
            <a:chOff x="829227" y="1724097"/>
            <a:chExt cx="3116099" cy="2015282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0636F3FD-6DE3-449C-81A7-CB8982275FBD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CC973FE-8575-465A-B633-97BEB02FFBD6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641D52-D9D5-4FDB-A2B4-52B73B6A72D0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61B9DA4F-ABB3-4058-9D6B-0B2BFAEDA884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8E4F3A7E-8FF8-4FF9-9EC9-965F680BACC2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02F3F4E8-17D6-4E33-B24F-B9ECDCFDD81C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06DA355-328C-42FE-91F4-69AFBCC458AE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0EAD273D-42A2-4FC4-A7D5-8619E3188EA2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AD70AA92-55C3-4CCC-AE1A-268FD8644A41}"/>
                </a:ext>
              </a:extLst>
            </p:cNvPr>
            <p:cNvCxnSpPr>
              <a:stCxn id="158" idx="6"/>
              <a:endCxn id="163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14BBFEC-3692-4B4D-B692-4E4422BB0963}"/>
                </a:ext>
              </a:extLst>
            </p:cNvPr>
            <p:cNvCxnSpPr>
              <a:stCxn id="163" idx="6"/>
              <a:endCxn id="162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6D178047-A808-4D2E-BE68-37DD891537BD}"/>
                </a:ext>
              </a:extLst>
            </p:cNvPr>
            <p:cNvCxnSpPr>
              <a:stCxn id="161" idx="6"/>
              <a:endCxn id="158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68535E9C-B296-41B4-AFD8-3841B64B5F7C}"/>
                </a:ext>
              </a:extLst>
            </p:cNvPr>
            <p:cNvCxnSpPr>
              <a:stCxn id="158" idx="4"/>
              <a:endCxn id="159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C15D0E39-99F2-4D7D-950D-D2AD491B1D94}"/>
                </a:ext>
              </a:extLst>
            </p:cNvPr>
            <p:cNvCxnSpPr>
              <a:stCxn id="163" idx="4"/>
              <a:endCxn id="160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C201AD4D-B82A-48B4-9329-BF6FEE362879}"/>
                </a:ext>
              </a:extLst>
            </p:cNvPr>
            <p:cNvCxnSpPr>
              <a:stCxn id="165" idx="7"/>
              <a:endCxn id="159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0475C895-D3D6-4169-B8EC-382BFF217C05}"/>
                </a:ext>
              </a:extLst>
            </p:cNvPr>
            <p:cNvCxnSpPr>
              <a:stCxn id="165" idx="6"/>
              <a:endCxn id="164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6086310-B68E-40D4-91DE-EB206C29EE10}"/>
                </a:ext>
              </a:extLst>
            </p:cNvPr>
            <p:cNvCxnSpPr>
              <a:stCxn id="159" idx="5"/>
              <a:endCxn id="177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044B7B62-49A6-4C7C-BC50-66A48A936074}"/>
                </a:ext>
              </a:extLst>
            </p:cNvPr>
            <p:cNvCxnSpPr>
              <a:stCxn id="160" idx="6"/>
              <a:endCxn id="176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D375FFE-6E5B-4E8F-97EC-37CCEF2123BA}"/>
                </a:ext>
              </a:extLst>
            </p:cNvPr>
            <p:cNvCxnSpPr>
              <a:stCxn id="164" idx="6"/>
              <a:endCxn id="177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1D244EA-44AA-432A-A004-B55272AF17AD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6E9094C-7CED-4215-A235-BD9F44AB58F4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73650745-9E77-4F67-80D6-0F975268490E}"/>
                </a:ext>
              </a:extLst>
            </p:cNvPr>
            <p:cNvCxnSpPr>
              <a:stCxn id="160" idx="4"/>
              <a:endCxn id="177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B1252ED6-24C6-4009-952F-DD9335450A32}"/>
              </a:ext>
            </a:extLst>
          </p:cNvPr>
          <p:cNvSpPr txBox="1"/>
          <p:nvPr/>
        </p:nvSpPr>
        <p:spPr>
          <a:xfrm>
            <a:off x="952611" y="3342914"/>
            <a:ext cx="26343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4 8 10 9 2 7 3 1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181" name="사각형: 위쪽 모서리의 한쪽은 둥글고 다른 한쪽은 잘림 180">
            <a:extLst>
              <a:ext uri="{FF2B5EF4-FFF2-40B4-BE49-F238E27FC236}">
                <a16:creationId xmlns:a16="http://schemas.microsoft.com/office/drawing/2014/main" id="{B7775E21-A509-4736-B4F2-BF02D313565E}"/>
              </a:ext>
            </a:extLst>
          </p:cNvPr>
          <p:cNvSpPr/>
          <p:nvPr/>
        </p:nvSpPr>
        <p:spPr>
          <a:xfrm>
            <a:off x="654494" y="1652536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F2ED5D8-4F25-4892-BC07-D7DCE76DBB8D}"/>
              </a:ext>
            </a:extLst>
          </p:cNvPr>
          <p:cNvCxnSpPr>
            <a:cxnSpLocks/>
          </p:cNvCxnSpPr>
          <p:nvPr/>
        </p:nvCxnSpPr>
        <p:spPr>
          <a:xfrm flipV="1">
            <a:off x="1996771" y="1686609"/>
            <a:ext cx="0" cy="4742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4460AF6-D402-4417-9385-28BD23691FDA}"/>
              </a:ext>
            </a:extLst>
          </p:cNvPr>
          <p:cNvCxnSpPr>
            <a:cxnSpLocks/>
          </p:cNvCxnSpPr>
          <p:nvPr/>
        </p:nvCxnSpPr>
        <p:spPr>
          <a:xfrm flipH="1">
            <a:off x="1285064" y="1473531"/>
            <a:ext cx="555474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D5182A2-DAEF-439A-A3F5-462AA267FD43}"/>
              </a:ext>
            </a:extLst>
          </p:cNvPr>
          <p:cNvCxnSpPr>
            <a:cxnSpLocks/>
          </p:cNvCxnSpPr>
          <p:nvPr/>
        </p:nvCxnSpPr>
        <p:spPr>
          <a:xfrm flipH="1">
            <a:off x="641104" y="1500090"/>
            <a:ext cx="38798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3A68586-129D-4265-9C2F-A97D97325CD2}"/>
              </a:ext>
            </a:extLst>
          </p:cNvPr>
          <p:cNvGrpSpPr/>
          <p:nvPr/>
        </p:nvGrpSpPr>
        <p:grpSpPr>
          <a:xfrm>
            <a:off x="5391852" y="1477067"/>
            <a:ext cx="2553730" cy="1658708"/>
            <a:chOff x="829227" y="1724097"/>
            <a:chExt cx="3116099" cy="2015282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79E7F9-01E7-424F-9F03-93A74F63A1B2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B22DBBE-AF5D-4018-A34C-C5C1A95FB855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1E3D943-FA3A-4AE0-A927-2C9E2DBBE744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2EFCD030-4895-4601-91C9-57E0302D6434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8CC3319-8C1C-403D-AC79-F32E273EAFC6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78E6901-1921-4E76-8F4F-2315B414E30D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EAC65F97-263F-4EA3-9045-8A29D5E6F2C0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C4FC757F-6E5E-4BE8-BAB5-E5BABCD6EBE2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C171876A-0691-4BF5-952A-A77B8E318DC8}"/>
                </a:ext>
              </a:extLst>
            </p:cNvPr>
            <p:cNvCxnSpPr>
              <a:stCxn id="155" idx="6"/>
              <a:endCxn id="186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C3101DCD-0F4A-4D2E-A9BD-E4EF62F57115}"/>
                </a:ext>
              </a:extLst>
            </p:cNvPr>
            <p:cNvCxnSpPr>
              <a:stCxn id="186" idx="6"/>
              <a:endCxn id="185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1EB42E81-BC39-4281-A070-788624464FC2}"/>
                </a:ext>
              </a:extLst>
            </p:cNvPr>
            <p:cNvCxnSpPr>
              <a:stCxn id="183" idx="6"/>
              <a:endCxn id="155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0327FCBC-DEDA-404A-9F05-374D9544AF6C}"/>
                </a:ext>
              </a:extLst>
            </p:cNvPr>
            <p:cNvCxnSpPr>
              <a:stCxn id="155" idx="4"/>
              <a:endCxn id="156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2AE09C20-9858-4E33-8A1A-0C77AF718B01}"/>
                </a:ext>
              </a:extLst>
            </p:cNvPr>
            <p:cNvCxnSpPr>
              <a:stCxn id="186" idx="4"/>
              <a:endCxn id="182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CBD45FD8-77B3-4652-9F7F-C5F90EA7FCD0}"/>
                </a:ext>
              </a:extLst>
            </p:cNvPr>
            <p:cNvCxnSpPr>
              <a:stCxn id="188" idx="7"/>
              <a:endCxn id="156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522738CF-EC46-448B-9339-2F207C6B23CF}"/>
                </a:ext>
              </a:extLst>
            </p:cNvPr>
            <p:cNvCxnSpPr>
              <a:stCxn id="188" idx="6"/>
              <a:endCxn id="187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5B0002A0-CAD2-4FDC-988A-B8EBE42E44CD}"/>
                </a:ext>
              </a:extLst>
            </p:cNvPr>
            <p:cNvCxnSpPr>
              <a:stCxn id="156" idx="5"/>
              <a:endCxn id="200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A42DB198-F7E5-474A-A96B-D40F041B5814}"/>
                </a:ext>
              </a:extLst>
            </p:cNvPr>
            <p:cNvCxnSpPr>
              <a:stCxn id="182" idx="6"/>
              <a:endCxn id="199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B2CF8EB6-24C7-4C85-B5CB-A8E3CD102A82}"/>
                </a:ext>
              </a:extLst>
            </p:cNvPr>
            <p:cNvCxnSpPr>
              <a:stCxn id="187" idx="6"/>
              <a:endCxn id="200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C8BF8AD9-488A-42E6-8846-1302B86583D3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836133DF-6BA8-4AB2-9C15-1E7197BD983C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E0590CFB-974A-44B0-8645-E381A45984E4}"/>
                </a:ext>
              </a:extLst>
            </p:cNvPr>
            <p:cNvCxnSpPr>
              <a:stCxn id="182" idx="4"/>
              <a:endCxn id="200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A0F0391B-BD33-4C2A-BDE6-5527A03A3A30}"/>
              </a:ext>
            </a:extLst>
          </p:cNvPr>
          <p:cNvSpPr txBox="1"/>
          <p:nvPr/>
        </p:nvSpPr>
        <p:spPr>
          <a:xfrm>
            <a:off x="5311251" y="3342914"/>
            <a:ext cx="26343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4 8 10 9 2 7 3 1 5 6 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203" name="사각형: 위쪽 모서리의 한쪽은 둥글고 다른 한쪽은 잘림 202">
            <a:extLst>
              <a:ext uri="{FF2B5EF4-FFF2-40B4-BE49-F238E27FC236}">
                <a16:creationId xmlns:a16="http://schemas.microsoft.com/office/drawing/2014/main" id="{D33DA20E-05CE-4024-B64D-E37DBBE35079}"/>
              </a:ext>
            </a:extLst>
          </p:cNvPr>
          <p:cNvSpPr/>
          <p:nvPr/>
        </p:nvSpPr>
        <p:spPr>
          <a:xfrm>
            <a:off x="4904749" y="1495691"/>
            <a:ext cx="311637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D6A62278-2834-485E-BBBC-76BC9B2C3CCD}"/>
              </a:ext>
            </a:extLst>
          </p:cNvPr>
          <p:cNvCxnSpPr>
            <a:cxnSpLocks/>
          </p:cNvCxnSpPr>
          <p:nvPr/>
        </p:nvCxnSpPr>
        <p:spPr>
          <a:xfrm flipH="1">
            <a:off x="5586566" y="2947475"/>
            <a:ext cx="555474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1CEE8358-E780-4302-B7E0-DC7D12C2F229}"/>
              </a:ext>
            </a:extLst>
          </p:cNvPr>
          <p:cNvCxnSpPr>
            <a:cxnSpLocks/>
          </p:cNvCxnSpPr>
          <p:nvPr/>
        </p:nvCxnSpPr>
        <p:spPr>
          <a:xfrm flipH="1">
            <a:off x="5003865" y="2987607"/>
            <a:ext cx="38798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169131-C74E-4E4C-B718-08CE0C699585}"/>
              </a:ext>
            </a:extLst>
          </p:cNvPr>
          <p:cNvCxnSpPr/>
          <p:nvPr/>
        </p:nvCxnSpPr>
        <p:spPr>
          <a:xfrm flipH="1">
            <a:off x="5399852" y="3804580"/>
            <a:ext cx="18827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0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242596" y="1063165"/>
            <a:ext cx="8229600" cy="1023938"/>
          </a:xfrm>
        </p:spPr>
        <p:txBody>
          <a:bodyPr>
            <a:normAutofit/>
          </a:bodyPr>
          <a:lstStyle/>
          <a:p>
            <a:r>
              <a:rPr lang="ko-KR" altLang="en-US" dirty="0"/>
              <a:t>진입 차수 계산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233974" y="2487035"/>
            <a:ext cx="2736304" cy="1980220"/>
            <a:chOff x="4067944" y="4113076"/>
            <a:chExt cx="2736304" cy="1980220"/>
          </a:xfrm>
        </p:grpSpPr>
        <p:sp>
          <p:nvSpPr>
            <p:cNvPr id="7" name="타원 6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7" idx="6"/>
              <a:endCxn id="12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6"/>
              <a:endCxn id="11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7"/>
              <a:endCxn id="7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7" idx="5"/>
              <a:endCxn id="8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5"/>
              <a:endCxn id="9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7"/>
              <a:endCxn id="8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5" idx="6"/>
              <a:endCxn id="14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5"/>
              <a:endCxn id="13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9" idx="4"/>
              <a:endCxn id="13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94436"/>
              </p:ext>
            </p:extLst>
          </p:nvPr>
        </p:nvGraphicFramePr>
        <p:xfrm>
          <a:off x="5705404" y="2296966"/>
          <a:ext cx="62879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96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31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3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4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5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6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7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8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0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9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  <a:endParaRPr lang="ko-KR" altLang="en-US" sz="14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66236"/>
              </p:ext>
            </p:extLst>
          </p:nvPr>
        </p:nvGraphicFramePr>
        <p:xfrm>
          <a:off x="900232" y="4704682"/>
          <a:ext cx="3895700" cy="74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0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8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6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0" y="1352550"/>
            <a:ext cx="8229600" cy="1023938"/>
          </a:xfrm>
        </p:spPr>
        <p:txBody>
          <a:bodyPr>
            <a:normAutofit/>
          </a:bodyPr>
          <a:lstStyle/>
          <a:p>
            <a:r>
              <a:rPr lang="ko-KR" altLang="en-US" dirty="0"/>
              <a:t>진입 차수 </a:t>
            </a:r>
            <a:r>
              <a:rPr lang="en-US" altLang="ko-KR" dirty="0"/>
              <a:t>0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정점을 큐에 삽입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233974" y="2487035"/>
            <a:ext cx="2736304" cy="1980220"/>
            <a:chOff x="4067944" y="4113076"/>
            <a:chExt cx="2736304" cy="1980220"/>
          </a:xfrm>
        </p:grpSpPr>
        <p:sp>
          <p:nvSpPr>
            <p:cNvPr id="7" name="타원 6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7" idx="6"/>
              <a:endCxn id="12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6"/>
              <a:endCxn id="11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7"/>
              <a:endCxn id="7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7" idx="5"/>
              <a:endCxn id="8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5"/>
              <a:endCxn id="9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7"/>
              <a:endCxn id="8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5" idx="6"/>
              <a:endCxn id="14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5"/>
              <a:endCxn id="13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9" idx="4"/>
              <a:endCxn id="13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413802" y="1865073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56204"/>
              </p:ext>
            </p:extLst>
          </p:nvPr>
        </p:nvGraphicFramePr>
        <p:xfrm>
          <a:off x="932561" y="4539263"/>
          <a:ext cx="3339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1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3391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88BC7-9A87-40B0-84DC-4CC29EAE95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24150" y="844550"/>
            <a:ext cx="6419850" cy="4525963"/>
          </a:xfrm>
        </p:spPr>
        <p:txBody>
          <a:bodyPr/>
          <a:lstStyle/>
          <a:p>
            <a:r>
              <a:rPr lang="ko-KR" altLang="en-US" dirty="0"/>
              <a:t>큐에서 제거한 정점</a:t>
            </a:r>
            <a:r>
              <a:rPr lang="en-US" altLang="ko-KR" dirty="0"/>
              <a:t>(v)</a:t>
            </a:r>
            <a:r>
              <a:rPr lang="ko-KR" altLang="en-US" dirty="0"/>
              <a:t>를 출력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의 인접 정점</a:t>
            </a:r>
            <a:r>
              <a:rPr lang="en-US" altLang="ko-KR" dirty="0"/>
              <a:t>(u)</a:t>
            </a:r>
            <a:r>
              <a:rPr lang="ko-KR" altLang="en-US" dirty="0"/>
              <a:t>을 찾아서 </a:t>
            </a:r>
            <a:r>
              <a:rPr lang="ko-KR" altLang="en-US" dirty="0" err="1"/>
              <a:t>진입차수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1"/>
            <a:r>
              <a:rPr lang="en-US" altLang="ko-KR" dirty="0"/>
              <a:t>u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진입 차수가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en-US" altLang="ko-KR" dirty="0"/>
              <a:t>u</a:t>
            </a:r>
            <a:r>
              <a:rPr lang="ko-KR" altLang="en-US" dirty="0"/>
              <a:t>를 큐에 삽입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615840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443932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443932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443932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615840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615840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4236020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4236020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4236020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795860"/>
            <a:ext cx="57606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795860"/>
            <a:ext cx="57606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923153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923153"/>
            <a:ext cx="249470" cy="57350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923153"/>
            <a:ext cx="609510" cy="57350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751245"/>
            <a:ext cx="393486" cy="53750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416040"/>
            <a:ext cx="36004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751245"/>
            <a:ext cx="1041558" cy="53750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803972"/>
            <a:ext cx="0" cy="4320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2365405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2082" y="5646021"/>
            <a:ext cx="32252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9886"/>
              </p:ext>
            </p:extLst>
          </p:nvPr>
        </p:nvGraphicFramePr>
        <p:xfrm>
          <a:off x="978583" y="4844857"/>
          <a:ext cx="33041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17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30417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6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66312" y="5339945"/>
            <a:ext cx="59824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48558"/>
              </p:ext>
            </p:extLst>
          </p:nvPr>
        </p:nvGraphicFramePr>
        <p:xfrm>
          <a:off x="943701" y="4511853"/>
          <a:ext cx="3656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29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65629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0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044" y="5303940"/>
            <a:ext cx="87395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90728"/>
              </p:ext>
            </p:extLst>
          </p:nvPr>
        </p:nvGraphicFramePr>
        <p:xfrm>
          <a:off x="989044" y="4511852"/>
          <a:ext cx="35829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6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58296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2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24540" y="5346021"/>
            <a:ext cx="114967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87454"/>
              </p:ext>
            </p:extLst>
          </p:nvPr>
        </p:nvGraphicFramePr>
        <p:xfrm>
          <a:off x="933870" y="4514229"/>
          <a:ext cx="3638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6381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92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52315" y="5340183"/>
            <a:ext cx="142539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75214"/>
              </p:ext>
            </p:extLst>
          </p:nvPr>
        </p:nvGraphicFramePr>
        <p:xfrm>
          <a:off x="952315" y="4512091"/>
          <a:ext cx="36189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97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61897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0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46284" y="5303058"/>
            <a:ext cx="170110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4 8 1 9 2 5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33631"/>
              </p:ext>
            </p:extLst>
          </p:nvPr>
        </p:nvGraphicFramePr>
        <p:xfrm>
          <a:off x="946284" y="4478935"/>
          <a:ext cx="3625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72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4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3610" y="5228386"/>
            <a:ext cx="19768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4 8 1 9 2 5 3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38275"/>
              </p:ext>
            </p:extLst>
          </p:nvPr>
        </p:nvGraphicFramePr>
        <p:xfrm>
          <a:off x="983610" y="4400294"/>
          <a:ext cx="3588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39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7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76177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ko-KR" altLang="en-US" dirty="0"/>
              <a:t>처음 발견한 정점들과 방문이 완료된 정점들을 구분한다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탐색이 진행중</a:t>
            </a:r>
            <a:r>
              <a:rPr lang="en-US" altLang="ko-KR" dirty="0"/>
              <a:t>(DFS)</a:t>
            </a:r>
            <a:r>
              <a:rPr lang="ko-KR" altLang="en-US" dirty="0"/>
              <a:t>인 경로상에 존재하는 정점을 재방문하게 되면 </a:t>
            </a:r>
            <a:r>
              <a:rPr lang="ko-KR" altLang="en-US" dirty="0" err="1"/>
              <a:t>싸이클이</a:t>
            </a:r>
            <a:r>
              <a:rPr lang="ko-KR" altLang="en-US" dirty="0"/>
              <a:t> 존재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싸이클</a:t>
            </a:r>
            <a:r>
              <a:rPr lang="ko-KR" altLang="en-US" dirty="0"/>
              <a:t> 판정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25356" y="2345678"/>
            <a:ext cx="2010320" cy="1286589"/>
            <a:chOff x="569251" y="2505395"/>
            <a:chExt cx="3067128" cy="2015282"/>
          </a:xfrm>
        </p:grpSpPr>
        <p:sp>
          <p:nvSpPr>
            <p:cNvPr id="4" name="타원 3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" name="직선 화살표 연결선 11"/>
            <p:cNvCxnSpPr>
              <a:stCxn id="5" idx="7"/>
              <a:endCxn id="9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9" idx="6"/>
              <a:endCxn id="8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4"/>
              <a:endCxn id="4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4" idx="6"/>
              <a:endCxn id="5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4"/>
              <a:endCxn id="6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2"/>
              <a:endCxn id="11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23" idx="1"/>
              <a:endCxn id="5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23" idx="6"/>
              <a:endCxn id="22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23" idx="2"/>
              <a:endCxn id="10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직선 화살표 연결선 23"/>
            <p:cNvCxnSpPr>
              <a:stCxn id="6" idx="4"/>
              <a:endCxn id="23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6" idx="7"/>
              <a:endCxn id="8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7" idx="6"/>
              <a:endCxn id="9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4"/>
              <a:endCxn id="11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344555" y="2352047"/>
            <a:ext cx="2010320" cy="1286589"/>
            <a:chOff x="569251" y="2505395"/>
            <a:chExt cx="3067128" cy="2015282"/>
          </a:xfrm>
        </p:grpSpPr>
        <p:sp>
          <p:nvSpPr>
            <p:cNvPr id="29" name="타원 28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직선 화살표 연결선 36"/>
            <p:cNvCxnSpPr>
              <a:stCxn id="30" idx="7"/>
              <a:endCxn id="34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4" idx="6"/>
              <a:endCxn id="33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4"/>
              <a:endCxn id="29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9" idx="6"/>
              <a:endCxn id="30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4" idx="4"/>
              <a:endCxn id="31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5" idx="2"/>
              <a:endCxn id="36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7" idx="1"/>
              <a:endCxn id="30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47" idx="6"/>
              <a:endCxn id="46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7" idx="2"/>
              <a:endCxn id="35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8" name="직선 화살표 연결선 47"/>
            <p:cNvCxnSpPr>
              <a:stCxn id="31" idx="4"/>
              <a:endCxn id="47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1" idx="7"/>
              <a:endCxn id="33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2" idx="6"/>
              <a:endCxn id="34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9" idx="4"/>
              <a:endCxn id="36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861117" y="4580925"/>
            <a:ext cx="2010320" cy="1286589"/>
            <a:chOff x="569251" y="2505395"/>
            <a:chExt cx="3067128" cy="2015282"/>
          </a:xfrm>
        </p:grpSpPr>
        <p:sp>
          <p:nvSpPr>
            <p:cNvPr id="53" name="타원 52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1" name="직선 화살표 연결선 60"/>
            <p:cNvCxnSpPr>
              <a:stCxn id="54" idx="7"/>
              <a:endCxn id="58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8" idx="6"/>
              <a:endCxn id="57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6" idx="4"/>
              <a:endCxn id="53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3" idx="6"/>
              <a:endCxn id="54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4"/>
              <a:endCxn id="55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9" idx="2"/>
              <a:endCxn id="60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71" idx="1"/>
              <a:endCxn id="54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71" idx="6"/>
              <a:endCxn id="70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71" idx="2"/>
              <a:endCxn id="59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2" name="직선 화살표 연결선 71"/>
            <p:cNvCxnSpPr>
              <a:stCxn id="55" idx="4"/>
              <a:endCxn id="71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55" idx="7"/>
              <a:endCxn id="57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56" idx="6"/>
              <a:endCxn id="58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53" idx="4"/>
              <a:endCxn id="60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3338536" y="4553699"/>
            <a:ext cx="2010320" cy="1286589"/>
            <a:chOff x="569251" y="2505395"/>
            <a:chExt cx="3067128" cy="2015282"/>
          </a:xfrm>
        </p:grpSpPr>
        <p:sp>
          <p:nvSpPr>
            <p:cNvPr id="77" name="타원 76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5" name="직선 화살표 연결선 84"/>
            <p:cNvCxnSpPr>
              <a:stCxn id="78" idx="7"/>
              <a:endCxn id="82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82" idx="6"/>
              <a:endCxn id="81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80" idx="4"/>
              <a:endCxn id="77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7" idx="6"/>
              <a:endCxn id="78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82" idx="4"/>
              <a:endCxn id="79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83" idx="2"/>
              <a:endCxn id="84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95" idx="1"/>
              <a:endCxn id="78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95" idx="6"/>
              <a:endCxn id="94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95" idx="2"/>
              <a:endCxn id="83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6" name="직선 화살표 연결선 95"/>
            <p:cNvCxnSpPr>
              <a:stCxn id="79" idx="4"/>
              <a:endCxn id="95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79" idx="7"/>
              <a:endCxn id="81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80" idx="6"/>
              <a:endCxn id="82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77" idx="4"/>
              <a:endCxn id="84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사각형: 위쪽 모서리의 한쪽은 둥글고 다른 한쪽은 잘림 243"/>
          <p:cNvSpPr/>
          <p:nvPr/>
        </p:nvSpPr>
        <p:spPr>
          <a:xfrm>
            <a:off x="538690" y="2154531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5" name="사각형: 위쪽 모서리의 한쪽은 둥글고 다른 한쪽은 잘림 244"/>
          <p:cNvSpPr/>
          <p:nvPr/>
        </p:nvSpPr>
        <p:spPr>
          <a:xfrm>
            <a:off x="3084455" y="2154532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6" name="사각형: 위쪽 모서리의 한쪽은 둥글고 다른 한쪽은 잘림 245"/>
          <p:cNvSpPr/>
          <p:nvPr/>
        </p:nvSpPr>
        <p:spPr>
          <a:xfrm>
            <a:off x="514365" y="4390007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0" name="사각형: 위쪽 모서리의 한쪽은 둥글고 다른 한쪽은 잘림 249"/>
          <p:cNvSpPr/>
          <p:nvPr/>
        </p:nvSpPr>
        <p:spPr>
          <a:xfrm>
            <a:off x="3104069" y="4390007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5" name="슬라이드 번호 개체 틀 2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6762226" y="2841220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cycle1.png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6762226" y="4449894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cycle2.png</a:t>
            </a:r>
          </a:p>
        </p:txBody>
      </p:sp>
    </p:spTree>
    <p:extLst>
      <p:ext uri="{BB962C8B-B14F-4D97-AF65-F5344CB8AC3E}">
        <p14:creationId xmlns:p14="http://schemas.microsoft.com/office/powerpoint/2010/main" val="3265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너비 우선 탐색</a:t>
            </a:r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2833" y="5282653"/>
            <a:ext cx="225254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4 8 1 9 2 5 3 7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24923"/>
              </p:ext>
            </p:extLst>
          </p:nvPr>
        </p:nvGraphicFramePr>
        <p:xfrm>
          <a:off x="947948" y="4456715"/>
          <a:ext cx="36240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5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62405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76177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ko-KR" altLang="en-US" dirty="0"/>
              <a:t>처음 발견한 정점들과 방문이 완료된 정점들을 구분한다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탐색이 진행중</a:t>
            </a:r>
            <a:r>
              <a:rPr lang="en-US" altLang="ko-KR" dirty="0"/>
              <a:t>(DFS)</a:t>
            </a:r>
            <a:r>
              <a:rPr lang="ko-KR" altLang="en-US" dirty="0"/>
              <a:t>인 경로상에 존재하는 정점을 재방문하게 되면 </a:t>
            </a:r>
            <a:r>
              <a:rPr lang="ko-KR" altLang="en-US" dirty="0" err="1"/>
              <a:t>싸이클이</a:t>
            </a:r>
            <a:r>
              <a:rPr lang="ko-KR" altLang="en-US" dirty="0"/>
              <a:t> 존재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싸이클</a:t>
            </a:r>
            <a:r>
              <a:rPr lang="ko-KR" altLang="en-US" dirty="0"/>
              <a:t> 판정</a:t>
            </a:r>
          </a:p>
        </p:txBody>
      </p:sp>
      <p:grpSp>
        <p:nvGrpSpPr>
          <p:cNvPr id="124" name="그룹 123"/>
          <p:cNvGrpSpPr/>
          <p:nvPr/>
        </p:nvGrpSpPr>
        <p:grpSpPr>
          <a:xfrm>
            <a:off x="1815472" y="2523301"/>
            <a:ext cx="2010320" cy="1286589"/>
            <a:chOff x="569251" y="2505395"/>
            <a:chExt cx="3067128" cy="2015282"/>
          </a:xfrm>
        </p:grpSpPr>
        <p:sp>
          <p:nvSpPr>
            <p:cNvPr id="125" name="타원 124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3" name="직선 화살표 연결선 132"/>
            <p:cNvCxnSpPr>
              <a:stCxn id="126" idx="7"/>
              <a:endCxn id="130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30" idx="6"/>
              <a:endCxn id="129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28" idx="4"/>
              <a:endCxn id="125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5" idx="6"/>
              <a:endCxn id="126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30" idx="4"/>
              <a:endCxn id="127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31" idx="2"/>
              <a:endCxn id="132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43" idx="1"/>
              <a:endCxn id="126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143" idx="6"/>
              <a:endCxn id="142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43" idx="2"/>
              <a:endCxn id="131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141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4" name="직선 화살표 연결선 143"/>
            <p:cNvCxnSpPr>
              <a:stCxn id="127" idx="4"/>
              <a:endCxn id="143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stCxn id="127" idx="7"/>
              <a:endCxn id="129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>
              <a:stCxn id="128" idx="6"/>
              <a:endCxn id="130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125" idx="4"/>
              <a:endCxn id="132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4297073" y="2523301"/>
            <a:ext cx="2010320" cy="1286589"/>
            <a:chOff x="569251" y="2505395"/>
            <a:chExt cx="3067128" cy="2015282"/>
          </a:xfrm>
        </p:grpSpPr>
        <p:sp>
          <p:nvSpPr>
            <p:cNvPr id="149" name="타원 148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7" name="직선 화살표 연결선 156"/>
            <p:cNvCxnSpPr>
              <a:stCxn id="150" idx="7"/>
              <a:endCxn id="154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>
              <a:stCxn id="154" idx="6"/>
              <a:endCxn id="153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>
              <a:stCxn id="152" idx="4"/>
              <a:endCxn id="149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49" idx="6"/>
              <a:endCxn id="150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54" idx="4"/>
              <a:endCxn id="151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5" idx="2"/>
              <a:endCxn id="156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67" idx="1"/>
              <a:endCxn id="150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67" idx="6"/>
              <a:endCxn id="166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67" idx="2"/>
              <a:endCxn id="155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8" name="직선 화살표 연결선 167"/>
            <p:cNvCxnSpPr>
              <a:stCxn id="151" idx="4"/>
              <a:endCxn id="167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stCxn id="151" idx="7"/>
              <a:endCxn id="153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6"/>
              <a:endCxn id="154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stCxn id="149" idx="4"/>
              <a:endCxn id="156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사각형: 위쪽 모서리의 한쪽은 둥글고 다른 한쪽은 잘림 250"/>
          <p:cNvSpPr/>
          <p:nvPr/>
        </p:nvSpPr>
        <p:spPr>
          <a:xfrm>
            <a:off x="1585694" y="2286778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2" name="사각형: 위쪽 모서리의 한쪽은 둥글고 다른 한쪽은 잘림 251"/>
          <p:cNvSpPr/>
          <p:nvPr/>
        </p:nvSpPr>
        <p:spPr>
          <a:xfrm>
            <a:off x="4052215" y="2281459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5" name="슬라이드 번호 개체 틀 2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1802749" y="4592473"/>
            <a:ext cx="2010320" cy="1286589"/>
            <a:chOff x="569251" y="2505395"/>
            <a:chExt cx="3067128" cy="2015282"/>
          </a:xfrm>
        </p:grpSpPr>
        <p:sp>
          <p:nvSpPr>
            <p:cNvPr id="173" name="타원 172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81" name="직선 화살표 연결선 180"/>
            <p:cNvCxnSpPr>
              <a:stCxn id="174" idx="7"/>
              <a:endCxn id="178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stCxn id="178" idx="6"/>
              <a:endCxn id="177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>
              <a:stCxn id="176" idx="4"/>
              <a:endCxn id="173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stCxn id="173" idx="6"/>
              <a:endCxn id="174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178" idx="4"/>
              <a:endCxn id="175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stCxn id="179" idx="2"/>
              <a:endCxn id="180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stCxn id="191" idx="1"/>
              <a:endCxn id="174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stCxn id="191" idx="6"/>
              <a:endCxn id="190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>
              <a:stCxn id="191" idx="2"/>
              <a:endCxn id="179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2" name="직선 화살표 연결선 191"/>
            <p:cNvCxnSpPr>
              <a:stCxn id="175" idx="4"/>
              <a:endCxn id="191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stCxn id="175" idx="7"/>
              <a:endCxn id="177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>
              <a:stCxn id="176" idx="6"/>
              <a:endCxn id="178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>
              <a:stCxn id="173" idx="4"/>
              <a:endCxn id="180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4288495" y="4584346"/>
            <a:ext cx="2010320" cy="1286589"/>
            <a:chOff x="569251" y="2505395"/>
            <a:chExt cx="3067128" cy="2015282"/>
          </a:xfrm>
        </p:grpSpPr>
        <p:sp>
          <p:nvSpPr>
            <p:cNvPr id="197" name="타원 196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0" name="타원 199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1" name="타원 200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2" name="타원 201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3" name="타원 202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4" name="타원 203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05" name="직선 화살표 연결선 204"/>
            <p:cNvCxnSpPr>
              <a:stCxn id="198" idx="7"/>
              <a:endCxn id="202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>
              <a:stCxn id="202" idx="6"/>
              <a:endCxn id="201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200" idx="4"/>
              <a:endCxn id="197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197" idx="6"/>
              <a:endCxn id="198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>
              <a:stCxn id="202" idx="4"/>
              <a:endCxn id="199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>
              <a:stCxn id="203" idx="2"/>
              <a:endCxn id="204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>
              <a:stCxn id="215" idx="1"/>
              <a:endCxn id="198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/>
            <p:cNvCxnSpPr>
              <a:stCxn id="215" idx="6"/>
              <a:endCxn id="214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/>
            <p:cNvCxnSpPr>
              <a:stCxn id="215" idx="2"/>
              <a:endCxn id="203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타원 213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타원 214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6" name="직선 화살표 연결선 215"/>
            <p:cNvCxnSpPr>
              <a:stCxn id="199" idx="4"/>
              <a:endCxn id="215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>
              <a:stCxn id="199" idx="7"/>
              <a:endCxn id="201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>
              <a:stCxn id="200" idx="6"/>
              <a:endCxn id="202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/>
            <p:cNvCxnSpPr>
              <a:stCxn id="197" idx="4"/>
              <a:endCxn id="204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사각형: 위쪽 모서리의 한쪽은 둥글고 다른 한쪽은 잘림 219"/>
          <p:cNvSpPr/>
          <p:nvPr/>
        </p:nvSpPr>
        <p:spPr>
          <a:xfrm>
            <a:off x="1609481" y="4344574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1" name="사각형: 위쪽 모서리의 한쪽은 둥글고 다른 한쪽은 잘림 220"/>
          <p:cNvSpPr/>
          <p:nvPr/>
        </p:nvSpPr>
        <p:spPr>
          <a:xfrm>
            <a:off x="4055258" y="4344574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762226" y="2841220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cycle3.png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6762226" y="4449894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cycle4.png</a:t>
            </a:r>
          </a:p>
        </p:txBody>
      </p:sp>
      <p:cxnSp>
        <p:nvCxnSpPr>
          <p:cNvPr id="226" name="직선 화살표 연결선 225"/>
          <p:cNvCxnSpPr/>
          <p:nvPr/>
        </p:nvCxnSpPr>
        <p:spPr>
          <a:xfrm flipV="1">
            <a:off x="2051457" y="5864338"/>
            <a:ext cx="382012" cy="65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 flipV="1">
            <a:off x="5133396" y="5857741"/>
            <a:ext cx="382012" cy="65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1128" y="4084101"/>
            <a:ext cx="3572486" cy="124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싸이클</a:t>
            </a:r>
            <a:r>
              <a:rPr lang="ko-KR" altLang="en-US" dirty="0"/>
              <a:t> 판정</a:t>
            </a:r>
          </a:p>
        </p:txBody>
      </p:sp>
      <p:grpSp>
        <p:nvGrpSpPr>
          <p:cNvPr id="244" name="그룹 243"/>
          <p:cNvGrpSpPr/>
          <p:nvPr/>
        </p:nvGrpSpPr>
        <p:grpSpPr>
          <a:xfrm>
            <a:off x="2962793" y="1895035"/>
            <a:ext cx="2010320" cy="1286589"/>
            <a:chOff x="569251" y="2505395"/>
            <a:chExt cx="3067128" cy="2015282"/>
          </a:xfrm>
        </p:grpSpPr>
        <p:sp>
          <p:nvSpPr>
            <p:cNvPr id="245" name="타원 244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53" name="직선 화살표 연결선 252"/>
            <p:cNvCxnSpPr>
              <a:stCxn id="246" idx="7"/>
              <a:endCxn id="250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/>
            <p:cNvCxnSpPr>
              <a:stCxn id="250" idx="6"/>
              <a:endCxn id="249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/>
            <p:cNvCxnSpPr>
              <a:stCxn id="248" idx="4"/>
              <a:endCxn id="245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/>
            <p:cNvCxnSpPr>
              <a:stCxn id="245" idx="6"/>
              <a:endCxn id="246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/>
            <p:cNvCxnSpPr>
              <a:stCxn id="250" idx="4"/>
              <a:endCxn id="247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/>
            <p:cNvCxnSpPr>
              <a:stCxn id="251" idx="2"/>
              <a:endCxn id="252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/>
            <p:cNvCxnSpPr>
              <a:stCxn id="263" idx="1"/>
              <a:endCxn id="246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/>
            <p:cNvCxnSpPr>
              <a:stCxn id="263" idx="6"/>
              <a:endCxn id="262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/>
            <p:cNvCxnSpPr>
              <a:stCxn id="263" idx="2"/>
              <a:endCxn id="251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타원 261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3" name="타원 262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4" name="직선 화살표 연결선 263"/>
            <p:cNvCxnSpPr>
              <a:stCxn id="247" idx="4"/>
              <a:endCxn id="263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/>
            <p:cNvCxnSpPr>
              <a:stCxn id="247" idx="7"/>
              <a:endCxn id="249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/>
            <p:cNvCxnSpPr>
              <a:stCxn id="248" idx="6"/>
              <a:endCxn id="250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/>
            <p:cNvCxnSpPr>
              <a:stCxn id="245" idx="4"/>
              <a:endCxn id="252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타원 293"/>
          <p:cNvSpPr/>
          <p:nvPr/>
        </p:nvSpPr>
        <p:spPr>
          <a:xfrm>
            <a:off x="2784740" y="5013474"/>
            <a:ext cx="235985" cy="2298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2784741" y="4334101"/>
            <a:ext cx="235985" cy="2298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1583450" y="4334100"/>
            <a:ext cx="235985" cy="2298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2061005" y="4334101"/>
            <a:ext cx="235985" cy="2298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9" name="타원 298"/>
          <p:cNvSpPr/>
          <p:nvPr/>
        </p:nvSpPr>
        <p:spPr>
          <a:xfrm>
            <a:off x="4065573" y="4334100"/>
            <a:ext cx="235985" cy="229855"/>
          </a:xfrm>
          <a:prstGeom prst="ellipse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0" name="타원 299"/>
          <p:cNvSpPr/>
          <p:nvPr/>
        </p:nvSpPr>
        <p:spPr>
          <a:xfrm>
            <a:off x="4720724" y="4334100"/>
            <a:ext cx="235985" cy="229855"/>
          </a:xfrm>
          <a:prstGeom prst="ellipse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1" name="직선 화살표 연결선 300"/>
          <p:cNvCxnSpPr>
            <a:cxnSpLocks/>
            <a:stCxn id="294" idx="1"/>
            <a:endCxn id="298" idx="5"/>
          </p:cNvCxnSpPr>
          <p:nvPr/>
        </p:nvCxnSpPr>
        <p:spPr>
          <a:xfrm flipH="1" flipV="1">
            <a:off x="2262431" y="4530295"/>
            <a:ext cx="556868" cy="516840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cxnSpLocks/>
            <a:stCxn id="298" idx="6"/>
            <a:endCxn id="295" idx="2"/>
          </p:cNvCxnSpPr>
          <p:nvPr/>
        </p:nvCxnSpPr>
        <p:spPr>
          <a:xfrm>
            <a:off x="2296990" y="4449029"/>
            <a:ext cx="487751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/>
          <p:cNvCxnSpPr>
            <a:cxnSpLocks/>
            <a:stCxn id="299" idx="6"/>
            <a:endCxn id="300" idx="2"/>
          </p:cNvCxnSpPr>
          <p:nvPr/>
        </p:nvCxnSpPr>
        <p:spPr>
          <a:xfrm>
            <a:off x="4301558" y="4449028"/>
            <a:ext cx="419166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cxnSpLocks/>
            <a:stCxn id="311" idx="4"/>
            <a:endCxn id="294" idx="7"/>
          </p:cNvCxnSpPr>
          <p:nvPr/>
        </p:nvCxnSpPr>
        <p:spPr>
          <a:xfrm flipH="1">
            <a:off x="2986166" y="4563955"/>
            <a:ext cx="596439" cy="48318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cxnSpLocks/>
            <a:stCxn id="311" idx="6"/>
            <a:endCxn id="299" idx="2"/>
          </p:cNvCxnSpPr>
          <p:nvPr/>
        </p:nvCxnSpPr>
        <p:spPr>
          <a:xfrm>
            <a:off x="3700597" y="4449028"/>
            <a:ext cx="364976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타원 310"/>
          <p:cNvSpPr/>
          <p:nvPr/>
        </p:nvSpPr>
        <p:spPr>
          <a:xfrm>
            <a:off x="3464612" y="4334100"/>
            <a:ext cx="235985" cy="2298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2" name="직선 화살표 연결선 311"/>
          <p:cNvCxnSpPr>
            <a:cxnSpLocks/>
            <a:stCxn id="295" idx="6"/>
            <a:endCxn id="311" idx="2"/>
          </p:cNvCxnSpPr>
          <p:nvPr/>
        </p:nvCxnSpPr>
        <p:spPr>
          <a:xfrm flipV="1">
            <a:off x="3020726" y="4449028"/>
            <a:ext cx="443886" cy="1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296" idx="6"/>
            <a:endCxn id="298" idx="2"/>
          </p:cNvCxnSpPr>
          <p:nvPr/>
        </p:nvCxnSpPr>
        <p:spPr>
          <a:xfrm>
            <a:off x="1819435" y="4449028"/>
            <a:ext cx="241570" cy="1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>
            <a:cxnSpLocks/>
            <a:stCxn id="300" idx="3"/>
            <a:endCxn id="299" idx="5"/>
          </p:cNvCxnSpPr>
          <p:nvPr/>
        </p:nvCxnSpPr>
        <p:spPr>
          <a:xfrm flipH="1">
            <a:off x="4266999" y="4530294"/>
            <a:ext cx="488284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cxnSpLocks/>
            <a:stCxn id="299" idx="3"/>
            <a:endCxn id="311" idx="5"/>
          </p:cNvCxnSpPr>
          <p:nvPr/>
        </p:nvCxnSpPr>
        <p:spPr>
          <a:xfrm flipH="1">
            <a:off x="3666038" y="4530294"/>
            <a:ext cx="434094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633047" y="1899315"/>
            <a:ext cx="2010320" cy="1286589"/>
            <a:chOff x="569251" y="2505395"/>
            <a:chExt cx="3067128" cy="2015282"/>
          </a:xfrm>
        </p:grpSpPr>
        <p:sp>
          <p:nvSpPr>
            <p:cNvPr id="117" name="타원 116"/>
            <p:cNvSpPr/>
            <p:nvPr/>
          </p:nvSpPr>
          <p:spPr>
            <a:xfrm>
              <a:off x="569706" y="334299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571103" y="3347047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2352198" y="340022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569705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3260586" y="2505395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2345571" y="250539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1531535" y="4150304"/>
              <a:ext cx="360040" cy="3600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569251" y="4160637"/>
              <a:ext cx="360040" cy="3600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25" name="직선 화살표 연결선 124"/>
            <p:cNvCxnSpPr>
              <a:stCxn id="118" idx="7"/>
              <a:endCxn id="122" idx="3"/>
            </p:cNvCxnSpPr>
            <p:nvPr/>
          </p:nvCxnSpPr>
          <p:spPr>
            <a:xfrm flipV="1">
              <a:off x="1878416" y="2812708"/>
              <a:ext cx="519882" cy="58706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22" idx="6"/>
              <a:endCxn id="121" idx="2"/>
            </p:cNvCxnSpPr>
            <p:nvPr/>
          </p:nvCxnSpPr>
          <p:spPr>
            <a:xfrm>
              <a:off x="2705611" y="2685415"/>
              <a:ext cx="554975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20" idx="4"/>
              <a:endCxn id="117" idx="0"/>
            </p:cNvCxnSpPr>
            <p:nvPr/>
          </p:nvCxnSpPr>
          <p:spPr>
            <a:xfrm>
              <a:off x="749725" y="2865435"/>
              <a:ext cx="1" cy="47755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17" idx="6"/>
              <a:endCxn id="118" idx="2"/>
            </p:cNvCxnSpPr>
            <p:nvPr/>
          </p:nvCxnSpPr>
          <p:spPr>
            <a:xfrm>
              <a:off x="929746" y="3523013"/>
              <a:ext cx="641357" cy="40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22" idx="4"/>
              <a:endCxn id="119" idx="0"/>
            </p:cNvCxnSpPr>
            <p:nvPr/>
          </p:nvCxnSpPr>
          <p:spPr>
            <a:xfrm>
              <a:off x="2525591" y="2865435"/>
              <a:ext cx="6627" cy="53479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23" idx="2"/>
              <a:endCxn id="124" idx="6"/>
            </p:cNvCxnSpPr>
            <p:nvPr/>
          </p:nvCxnSpPr>
          <p:spPr>
            <a:xfrm flipH="1">
              <a:off x="929291" y="4330324"/>
              <a:ext cx="602244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35" idx="1"/>
              <a:endCxn id="118" idx="5"/>
            </p:cNvCxnSpPr>
            <p:nvPr/>
          </p:nvCxnSpPr>
          <p:spPr>
            <a:xfrm flipH="1" flipV="1">
              <a:off x="1878416" y="3654360"/>
              <a:ext cx="528847" cy="559004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35" idx="6"/>
              <a:endCxn id="134" idx="3"/>
            </p:cNvCxnSpPr>
            <p:nvPr/>
          </p:nvCxnSpPr>
          <p:spPr>
            <a:xfrm flipV="1">
              <a:off x="2714576" y="3728466"/>
              <a:ext cx="614490" cy="6121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35" idx="2"/>
              <a:endCxn id="123" idx="6"/>
            </p:cNvCxnSpPr>
            <p:nvPr/>
          </p:nvCxnSpPr>
          <p:spPr>
            <a:xfrm flipH="1" flipV="1">
              <a:off x="1891575" y="4330324"/>
              <a:ext cx="462961" cy="1033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/>
            <p:cNvSpPr/>
            <p:nvPr/>
          </p:nvSpPr>
          <p:spPr>
            <a:xfrm>
              <a:off x="3276339" y="3421153"/>
              <a:ext cx="360040" cy="360040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2354536" y="416063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6" name="직선 화살표 연결선 135"/>
            <p:cNvCxnSpPr>
              <a:stCxn id="119" idx="4"/>
              <a:endCxn id="135" idx="0"/>
            </p:cNvCxnSpPr>
            <p:nvPr/>
          </p:nvCxnSpPr>
          <p:spPr>
            <a:xfrm>
              <a:off x="2532218" y="3760268"/>
              <a:ext cx="2338" cy="40036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19" idx="7"/>
              <a:endCxn id="121" idx="3"/>
            </p:cNvCxnSpPr>
            <p:nvPr/>
          </p:nvCxnSpPr>
          <p:spPr>
            <a:xfrm flipV="1">
              <a:off x="2659511" y="2812708"/>
              <a:ext cx="653802" cy="640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20" idx="6"/>
              <a:endCxn id="122" idx="2"/>
            </p:cNvCxnSpPr>
            <p:nvPr/>
          </p:nvCxnSpPr>
          <p:spPr>
            <a:xfrm>
              <a:off x="929745" y="2685415"/>
              <a:ext cx="141582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17" idx="4"/>
              <a:endCxn id="124" idx="0"/>
            </p:cNvCxnSpPr>
            <p:nvPr/>
          </p:nvCxnSpPr>
          <p:spPr>
            <a:xfrm flipH="1">
              <a:off x="749271" y="3703033"/>
              <a:ext cx="455" cy="45760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위쪽 모서리의 한쪽은 둥글고 다른 한쪽은 잘림 141"/>
          <p:cNvSpPr/>
          <p:nvPr/>
        </p:nvSpPr>
        <p:spPr>
          <a:xfrm>
            <a:off x="384566" y="1618033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3" name="사각형: 위쪽 모서리의 한쪽은 둥글고 다른 한쪽은 잘림 142"/>
          <p:cNvSpPr/>
          <p:nvPr/>
        </p:nvSpPr>
        <p:spPr>
          <a:xfrm>
            <a:off x="2770851" y="1628519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903192" y="1991704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cycle5.png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5726212" y="4176931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cycle6.png</a:t>
            </a:r>
          </a:p>
        </p:txBody>
      </p:sp>
    </p:spTree>
    <p:extLst>
      <p:ext uri="{BB962C8B-B14F-4D97-AF65-F5344CB8AC3E}">
        <p14:creationId xmlns:p14="http://schemas.microsoft.com/office/powerpoint/2010/main" val="150317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처리해야할 여러가지 일들이 있고</a:t>
            </a:r>
            <a:r>
              <a:rPr lang="en-US" altLang="ko-KR" dirty="0"/>
              <a:t>, </a:t>
            </a:r>
            <a:r>
              <a:rPr lang="ko-KR" altLang="en-US" dirty="0"/>
              <a:t>이들 사이의 선후 관계가 있다</a:t>
            </a:r>
            <a:r>
              <a:rPr lang="en-US" altLang="ko-KR" dirty="0"/>
              <a:t>. </a:t>
            </a:r>
            <a:r>
              <a:rPr lang="ko-KR" altLang="en-US" dirty="0"/>
              <a:t>이를</a:t>
            </a:r>
            <a:r>
              <a:rPr lang="en-US" altLang="ko-KR" dirty="0"/>
              <a:t>, </a:t>
            </a:r>
            <a:r>
              <a:rPr lang="ko-KR" altLang="en-US" dirty="0"/>
              <a:t>유향 그래프로 표현할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해야할 일들은 정점</a:t>
            </a:r>
            <a:r>
              <a:rPr lang="en-US" altLang="ko-KR" dirty="0"/>
              <a:t>,</a:t>
            </a:r>
            <a:r>
              <a:rPr lang="ko-KR" altLang="en-US" dirty="0"/>
              <a:t> 선후 관계는 간선으로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조건을 만족하도록 </a:t>
            </a:r>
            <a:r>
              <a:rPr lang="ko-KR" altLang="en-US" dirty="0" err="1"/>
              <a:t>싸이클이</a:t>
            </a:r>
            <a:r>
              <a:rPr lang="ko-KR" altLang="en-US" dirty="0"/>
              <a:t> 없는 유향 그래프에서 모든 정점을 정렬한다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간선 </a:t>
            </a:r>
            <a:r>
              <a:rPr lang="en-US" altLang="ko-KR" dirty="0"/>
              <a:t>(u, v)</a:t>
            </a:r>
            <a:r>
              <a:rPr lang="ko-KR" altLang="en-US" dirty="0"/>
              <a:t>가 있다면 정점 </a:t>
            </a:r>
            <a:r>
              <a:rPr lang="en-US" altLang="ko-KR" dirty="0"/>
              <a:t>u </a:t>
            </a:r>
            <a:r>
              <a:rPr lang="ko-KR" altLang="en-US" dirty="0"/>
              <a:t>는 정점 </a:t>
            </a:r>
            <a:r>
              <a:rPr lang="en-US" altLang="ko-KR" dirty="0"/>
              <a:t>v</a:t>
            </a:r>
            <a:r>
              <a:rPr lang="ko-KR" altLang="en-US" dirty="0"/>
              <a:t> 보다 앞에 나열되어야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위상 정렬 </a:t>
            </a:r>
            <a:r>
              <a:rPr lang="en-US" altLang="ko-KR" sz="2200" dirty="0"/>
              <a:t>topological sort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2577542" y="5294292"/>
            <a:ext cx="230388" cy="24164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v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863522" y="4858886"/>
            <a:ext cx="230388" cy="24164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u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73" idx="6"/>
            <a:endCxn id="72" idx="2"/>
          </p:cNvCxnSpPr>
          <p:nvPr/>
        </p:nvCxnSpPr>
        <p:spPr>
          <a:xfrm>
            <a:off x="2093911" y="4979708"/>
            <a:ext cx="483631" cy="43540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2577542" y="4473385"/>
            <a:ext cx="230388" cy="24164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x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화살표 연결선 99"/>
          <p:cNvCxnSpPr>
            <a:cxnSpLocks/>
            <a:stCxn id="73" idx="6"/>
            <a:endCxn id="102" idx="2"/>
          </p:cNvCxnSpPr>
          <p:nvPr/>
        </p:nvCxnSpPr>
        <p:spPr>
          <a:xfrm>
            <a:off x="2093910" y="4979708"/>
            <a:ext cx="118042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3274336" y="4858886"/>
            <a:ext cx="230388" cy="24164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cxnSpLocks/>
            <a:stCxn id="72" idx="6"/>
            <a:endCxn id="102" idx="3"/>
          </p:cNvCxnSpPr>
          <p:nvPr/>
        </p:nvCxnSpPr>
        <p:spPr>
          <a:xfrm flipV="1">
            <a:off x="2807930" y="5065142"/>
            <a:ext cx="500146" cy="349972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cxnSpLocks/>
            <a:stCxn id="98" idx="6"/>
            <a:endCxn id="102" idx="1"/>
          </p:cNvCxnSpPr>
          <p:nvPr/>
        </p:nvCxnSpPr>
        <p:spPr>
          <a:xfrm>
            <a:off x="2807930" y="4594207"/>
            <a:ext cx="500146" cy="3000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515929" y="5294291"/>
            <a:ext cx="230388" cy="24164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v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801910" y="4858886"/>
            <a:ext cx="230388" cy="24164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u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직선 화살표 연결선 106"/>
          <p:cNvCxnSpPr>
            <a:stCxn id="106" idx="6"/>
            <a:endCxn id="105" idx="2"/>
          </p:cNvCxnSpPr>
          <p:nvPr/>
        </p:nvCxnSpPr>
        <p:spPr>
          <a:xfrm>
            <a:off x="4032298" y="4979707"/>
            <a:ext cx="483631" cy="43540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cxnSpLocks/>
            <a:stCxn id="109" idx="2"/>
            <a:endCxn id="106" idx="6"/>
          </p:cNvCxnSpPr>
          <p:nvPr/>
        </p:nvCxnSpPr>
        <p:spPr>
          <a:xfrm flipH="1">
            <a:off x="4032298" y="4979707"/>
            <a:ext cx="118042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5212723" y="4858886"/>
            <a:ext cx="230388" cy="24164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직선 화살표 연결선 109"/>
          <p:cNvCxnSpPr>
            <a:cxnSpLocks/>
            <a:stCxn id="105" idx="6"/>
            <a:endCxn id="109" idx="3"/>
          </p:cNvCxnSpPr>
          <p:nvPr/>
        </p:nvCxnSpPr>
        <p:spPr>
          <a:xfrm flipV="1">
            <a:off x="4746317" y="5065141"/>
            <a:ext cx="500146" cy="349972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917566" y="5644263"/>
            <a:ext cx="1533112" cy="84125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57741" indent="-285743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u v x y (o)</a:t>
            </a:r>
          </a:p>
          <a:p>
            <a:pPr marL="357741" indent="-285743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x u v y (o)</a:t>
            </a:r>
          </a:p>
          <a:p>
            <a:pPr marL="357741" indent="-285743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u v y x (x)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26212" y="4176931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topp1.png</a:t>
            </a:r>
          </a:p>
        </p:txBody>
      </p:sp>
      <p:sp>
        <p:nvSpPr>
          <p:cNvPr id="22" name="사각형: 위쪽 모서리의 한쪽은 둥글고 다른 한쪽은 잘림 21"/>
          <p:cNvSpPr/>
          <p:nvPr/>
        </p:nvSpPr>
        <p:spPr>
          <a:xfrm>
            <a:off x="1905145" y="5405615"/>
            <a:ext cx="143265" cy="149474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사각형: 위쪽 모서리의 한쪽은 둥글고 다른 한쪽은 잘림 22"/>
          <p:cNvSpPr/>
          <p:nvPr/>
        </p:nvSpPr>
        <p:spPr>
          <a:xfrm>
            <a:off x="3868290" y="5410764"/>
            <a:ext cx="143265" cy="149474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8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5548969" y="383381"/>
            <a:ext cx="2126811" cy="1075675"/>
            <a:chOff x="551734" y="399845"/>
            <a:chExt cx="2925010" cy="1414739"/>
          </a:xfrm>
        </p:grpSpPr>
        <p:sp>
          <p:nvSpPr>
            <p:cNvPr id="4" name="타원 3"/>
            <p:cNvSpPr/>
            <p:nvPr/>
          </p:nvSpPr>
          <p:spPr>
            <a:xfrm>
              <a:off x="1346633" y="1454544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v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51734" y="915100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u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" name="직선 화살표 연결선 5"/>
            <p:cNvCxnSpPr>
              <a:cxnSpLocks/>
              <a:stCxn id="5" idx="5"/>
              <a:endCxn id="4" idx="2"/>
            </p:cNvCxnSpPr>
            <p:nvPr/>
          </p:nvCxnSpPr>
          <p:spPr>
            <a:xfrm>
              <a:off x="859047" y="1222413"/>
              <a:ext cx="487586" cy="412151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1834219" y="399845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cxnSpLocks/>
              <a:stCxn id="5" idx="6"/>
              <a:endCxn id="9" idx="2"/>
            </p:cNvCxnSpPr>
            <p:nvPr/>
          </p:nvCxnSpPr>
          <p:spPr>
            <a:xfrm>
              <a:off x="911774" y="1095120"/>
              <a:ext cx="2204930" cy="1821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3116704" y="933312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z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직선 화살표 연결선 9"/>
            <p:cNvCxnSpPr>
              <a:cxnSpLocks/>
              <a:stCxn id="4" idx="6"/>
              <a:endCxn id="21" idx="2"/>
            </p:cNvCxnSpPr>
            <p:nvPr/>
          </p:nvCxnSpPr>
          <p:spPr>
            <a:xfrm flipV="1">
              <a:off x="1706673" y="1628587"/>
              <a:ext cx="678779" cy="5977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cxnSpLocks/>
              <a:stCxn id="7" idx="6"/>
              <a:endCxn id="9" idx="1"/>
            </p:cNvCxnSpPr>
            <p:nvPr/>
          </p:nvCxnSpPr>
          <p:spPr>
            <a:xfrm>
              <a:off x="2194259" y="579865"/>
              <a:ext cx="975172" cy="406174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859047" y="579865"/>
              <a:ext cx="975172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2385452" y="1448567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y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직선 화살표 연결선 23"/>
            <p:cNvCxnSpPr>
              <a:cxnSpLocks/>
              <a:stCxn id="21" idx="6"/>
              <a:endCxn id="9" idx="3"/>
            </p:cNvCxnSpPr>
            <p:nvPr/>
          </p:nvCxnSpPr>
          <p:spPr>
            <a:xfrm flipV="1">
              <a:off x="2745492" y="1240625"/>
              <a:ext cx="423939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5548969" y="1687704"/>
            <a:ext cx="1595109" cy="1075675"/>
            <a:chOff x="551734" y="399845"/>
            <a:chExt cx="2193758" cy="1414739"/>
          </a:xfrm>
        </p:grpSpPr>
        <p:sp>
          <p:nvSpPr>
            <p:cNvPr id="35" name="타원 34"/>
            <p:cNvSpPr/>
            <p:nvPr/>
          </p:nvSpPr>
          <p:spPr>
            <a:xfrm>
              <a:off x="1346633" y="1454544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v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51734" y="915100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u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직선 화살표 연결선 36"/>
            <p:cNvCxnSpPr>
              <a:cxnSpLocks/>
              <a:stCxn id="36" idx="5"/>
              <a:endCxn id="35" idx="2"/>
            </p:cNvCxnSpPr>
            <p:nvPr/>
          </p:nvCxnSpPr>
          <p:spPr>
            <a:xfrm>
              <a:off x="859047" y="1222413"/>
              <a:ext cx="487586" cy="412151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1834219" y="39984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직선 화살표 연결선 40"/>
            <p:cNvCxnSpPr>
              <a:cxnSpLocks/>
              <a:stCxn id="35" idx="6"/>
              <a:endCxn id="44" idx="2"/>
            </p:cNvCxnSpPr>
            <p:nvPr/>
          </p:nvCxnSpPr>
          <p:spPr>
            <a:xfrm flipV="1">
              <a:off x="1706673" y="1628587"/>
              <a:ext cx="678779" cy="5977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cxnSpLocks/>
              <a:stCxn id="36" idx="7"/>
              <a:endCxn id="38" idx="2"/>
            </p:cNvCxnSpPr>
            <p:nvPr/>
          </p:nvCxnSpPr>
          <p:spPr>
            <a:xfrm flipV="1">
              <a:off x="859047" y="579865"/>
              <a:ext cx="975172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385452" y="1448567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y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548969" y="3440170"/>
            <a:ext cx="1595109" cy="683909"/>
            <a:chOff x="551734" y="915100"/>
            <a:chExt cx="2193758" cy="899484"/>
          </a:xfrm>
        </p:grpSpPr>
        <p:sp>
          <p:nvSpPr>
            <p:cNvPr id="49" name="타원 48"/>
            <p:cNvSpPr/>
            <p:nvPr/>
          </p:nvSpPr>
          <p:spPr>
            <a:xfrm>
              <a:off x="1346633" y="1454544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v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51734" y="915100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u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화살표 연결선 50"/>
            <p:cNvCxnSpPr>
              <a:cxnSpLocks/>
              <a:stCxn id="50" idx="5"/>
              <a:endCxn id="49" idx="2"/>
            </p:cNvCxnSpPr>
            <p:nvPr/>
          </p:nvCxnSpPr>
          <p:spPr>
            <a:xfrm>
              <a:off x="859047" y="1222413"/>
              <a:ext cx="487586" cy="412151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cxnSpLocks/>
              <a:stCxn id="49" idx="6"/>
              <a:endCxn id="55" idx="2"/>
            </p:cNvCxnSpPr>
            <p:nvPr/>
          </p:nvCxnSpPr>
          <p:spPr>
            <a:xfrm flipV="1">
              <a:off x="1706673" y="1628587"/>
              <a:ext cx="678779" cy="5977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2385452" y="144856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y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548968" y="4881369"/>
            <a:ext cx="839770" cy="683909"/>
            <a:chOff x="551734" y="915100"/>
            <a:chExt cx="1154939" cy="899484"/>
          </a:xfrm>
        </p:grpSpPr>
        <p:sp>
          <p:nvSpPr>
            <p:cNvPr id="57" name="타원 56"/>
            <p:cNvSpPr/>
            <p:nvPr/>
          </p:nvSpPr>
          <p:spPr>
            <a:xfrm>
              <a:off x="1346633" y="1454544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v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551734" y="915100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u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9" name="직선 화살표 연결선 58"/>
            <p:cNvCxnSpPr>
              <a:cxnSpLocks/>
              <a:stCxn id="58" idx="5"/>
              <a:endCxn id="57" idx="2"/>
            </p:cNvCxnSpPr>
            <p:nvPr/>
          </p:nvCxnSpPr>
          <p:spPr>
            <a:xfrm>
              <a:off x="859047" y="1222413"/>
              <a:ext cx="487586" cy="412151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타원 65"/>
          <p:cNvSpPr/>
          <p:nvPr/>
        </p:nvSpPr>
        <p:spPr>
          <a:xfrm>
            <a:off x="5548968" y="6088635"/>
            <a:ext cx="261790" cy="2737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u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850549" y="392577"/>
            <a:ext cx="2126811" cy="1075675"/>
            <a:chOff x="551734" y="399845"/>
            <a:chExt cx="2925010" cy="1414739"/>
          </a:xfrm>
        </p:grpSpPr>
        <p:sp>
          <p:nvSpPr>
            <p:cNvPr id="77" name="타원 76"/>
            <p:cNvSpPr/>
            <p:nvPr/>
          </p:nvSpPr>
          <p:spPr>
            <a:xfrm>
              <a:off x="1346633" y="1454544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v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551734" y="915100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u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9" name="직선 화살표 연결선 78"/>
            <p:cNvCxnSpPr>
              <a:cxnSpLocks/>
              <a:stCxn id="78" idx="5"/>
              <a:endCxn id="77" idx="2"/>
            </p:cNvCxnSpPr>
            <p:nvPr/>
          </p:nvCxnSpPr>
          <p:spPr>
            <a:xfrm>
              <a:off x="859047" y="1222413"/>
              <a:ext cx="487586" cy="412151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1834219" y="399845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1" name="직선 화살표 연결선 80"/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911774" y="1095120"/>
              <a:ext cx="2204930" cy="1821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3116704" y="933312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z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3" name="직선 화살표 연결선 82"/>
            <p:cNvCxnSpPr>
              <a:cxnSpLocks/>
              <a:stCxn id="77" idx="6"/>
              <a:endCxn id="86" idx="2"/>
            </p:cNvCxnSpPr>
            <p:nvPr/>
          </p:nvCxnSpPr>
          <p:spPr>
            <a:xfrm flipV="1">
              <a:off x="1706673" y="1628587"/>
              <a:ext cx="678779" cy="5977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cxnSpLocks/>
              <a:stCxn id="80" idx="6"/>
              <a:endCxn id="82" idx="1"/>
            </p:cNvCxnSpPr>
            <p:nvPr/>
          </p:nvCxnSpPr>
          <p:spPr>
            <a:xfrm>
              <a:off x="2194259" y="579865"/>
              <a:ext cx="975172" cy="406174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cxnSpLocks/>
              <a:stCxn id="78" idx="7"/>
              <a:endCxn id="80" idx="2"/>
            </p:cNvCxnSpPr>
            <p:nvPr/>
          </p:nvCxnSpPr>
          <p:spPr>
            <a:xfrm flipV="1">
              <a:off x="859047" y="579865"/>
              <a:ext cx="975172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2385452" y="1448567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y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7" name="직선 화살표 연결선 86"/>
            <p:cNvCxnSpPr>
              <a:cxnSpLocks/>
              <a:stCxn id="86" idx="6"/>
              <a:endCxn id="82" idx="3"/>
            </p:cNvCxnSpPr>
            <p:nvPr/>
          </p:nvCxnSpPr>
          <p:spPr>
            <a:xfrm flipV="1">
              <a:off x="2745492" y="1240625"/>
              <a:ext cx="423939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1428530" y="1652428"/>
            <a:ext cx="1548830" cy="1075675"/>
            <a:chOff x="1346633" y="399845"/>
            <a:chExt cx="2130111" cy="1414739"/>
          </a:xfrm>
        </p:grpSpPr>
        <p:sp>
          <p:nvSpPr>
            <p:cNvPr id="89" name="타원 88"/>
            <p:cNvSpPr/>
            <p:nvPr/>
          </p:nvSpPr>
          <p:spPr>
            <a:xfrm>
              <a:off x="1346633" y="1454544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v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1834219" y="39984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116704" y="933312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z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직선 화살표 연결선 94"/>
            <p:cNvCxnSpPr>
              <a:cxnSpLocks/>
              <a:stCxn id="89" idx="6"/>
              <a:endCxn id="98" idx="2"/>
            </p:cNvCxnSpPr>
            <p:nvPr/>
          </p:nvCxnSpPr>
          <p:spPr>
            <a:xfrm flipV="1">
              <a:off x="1706673" y="1628587"/>
              <a:ext cx="678779" cy="5977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cxnSpLocks/>
              <a:stCxn id="92" idx="6"/>
              <a:endCxn id="94" idx="1"/>
            </p:cNvCxnSpPr>
            <p:nvPr/>
          </p:nvCxnSpPr>
          <p:spPr>
            <a:xfrm>
              <a:off x="2194259" y="579865"/>
              <a:ext cx="975172" cy="406174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2385452" y="1448567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y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9" name="직선 화살표 연결선 98"/>
            <p:cNvCxnSpPr>
              <a:cxnSpLocks/>
              <a:stCxn id="98" idx="6"/>
              <a:endCxn id="94" idx="3"/>
            </p:cNvCxnSpPr>
            <p:nvPr/>
          </p:nvCxnSpPr>
          <p:spPr>
            <a:xfrm flipV="1">
              <a:off x="2745492" y="1240625"/>
              <a:ext cx="423939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1428530" y="3270590"/>
            <a:ext cx="1548830" cy="670062"/>
            <a:chOff x="1346633" y="933312"/>
            <a:chExt cx="2130111" cy="881272"/>
          </a:xfrm>
        </p:grpSpPr>
        <p:sp>
          <p:nvSpPr>
            <p:cNvPr id="101" name="타원 100"/>
            <p:cNvSpPr/>
            <p:nvPr/>
          </p:nvSpPr>
          <p:spPr>
            <a:xfrm>
              <a:off x="1346633" y="1454544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v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3116704" y="933312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z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4" name="직선 화살표 연결선 103"/>
            <p:cNvCxnSpPr>
              <a:cxnSpLocks/>
              <a:stCxn id="101" idx="6"/>
              <a:endCxn id="106" idx="2"/>
            </p:cNvCxnSpPr>
            <p:nvPr/>
          </p:nvCxnSpPr>
          <p:spPr>
            <a:xfrm flipV="1">
              <a:off x="1706673" y="1628587"/>
              <a:ext cx="678779" cy="5977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/>
            <p:cNvSpPr/>
            <p:nvPr/>
          </p:nvSpPr>
          <p:spPr>
            <a:xfrm>
              <a:off x="2385452" y="1448567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y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7" name="직선 화살표 연결선 106"/>
            <p:cNvCxnSpPr>
              <a:cxnSpLocks/>
              <a:stCxn id="106" idx="6"/>
              <a:endCxn id="103" idx="3"/>
            </p:cNvCxnSpPr>
            <p:nvPr/>
          </p:nvCxnSpPr>
          <p:spPr>
            <a:xfrm flipV="1">
              <a:off x="2745492" y="1240625"/>
              <a:ext cx="423939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2183868" y="4502384"/>
            <a:ext cx="793492" cy="665517"/>
            <a:chOff x="2385452" y="933312"/>
            <a:chExt cx="1091292" cy="875295"/>
          </a:xfrm>
        </p:grpSpPr>
        <p:sp>
          <p:nvSpPr>
            <p:cNvPr id="110" name="타원 109"/>
            <p:cNvSpPr/>
            <p:nvPr/>
          </p:nvSpPr>
          <p:spPr>
            <a:xfrm>
              <a:off x="3116704" y="933312"/>
              <a:ext cx="360040" cy="36004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z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2385452" y="1448567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y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3" name="직선 화살표 연결선 112"/>
            <p:cNvCxnSpPr>
              <a:cxnSpLocks/>
              <a:stCxn id="112" idx="6"/>
              <a:endCxn id="110" idx="3"/>
            </p:cNvCxnSpPr>
            <p:nvPr/>
          </p:nvCxnSpPr>
          <p:spPr>
            <a:xfrm flipV="1">
              <a:off x="2745492" y="1240625"/>
              <a:ext cx="423939" cy="38796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타원 114"/>
          <p:cNvSpPr/>
          <p:nvPr/>
        </p:nvSpPr>
        <p:spPr>
          <a:xfrm>
            <a:off x="2715572" y="5998442"/>
            <a:ext cx="261789" cy="2737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z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위상 정렬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242" y="1085678"/>
            <a:ext cx="7610530" cy="548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그래프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정점 집합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간선 집합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스택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[1..|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|] 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방문정보 저장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Adj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] : 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정점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 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의 인접 정점들 집합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i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TOPOLOGICAL_SORT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 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each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정점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∈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if 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indegree(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= 0		//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indegree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: 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진입차수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	DFS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while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.size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&gt; 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←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S.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pop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print(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-----------------------------------------------------------	</a:t>
            </a: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DFS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[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true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;</a:t>
            </a:r>
          </a:p>
          <a:p>
            <a:endParaRPr lang="en-US" altLang="ko-KR" b="1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for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each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정점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∈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Adj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i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if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 = 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false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DFS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.push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E9FA8C-E9EA-49F9-949E-441D179E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ED4BF7D-FAD0-4135-951D-947EDE30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깊이 우선 탐색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CA30D5-E4F4-4CF0-94BD-2E15FDF35B05}"/>
              </a:ext>
            </a:extLst>
          </p:cNvPr>
          <p:cNvGrpSpPr/>
          <p:nvPr/>
        </p:nvGrpSpPr>
        <p:grpSpPr>
          <a:xfrm>
            <a:off x="914300" y="1766143"/>
            <a:ext cx="2553730" cy="1658708"/>
            <a:chOff x="829227" y="1724097"/>
            <a:chExt cx="3116099" cy="20152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4B33791-D280-4CA8-95D9-2264EB7CA275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7A8F28-7F4D-4714-A5C3-42A0D8C0F5C9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3685DCF-0A8A-4144-8594-053E3097DBF4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FA8BC74-4EF2-49AC-ACB3-719C1C439FE7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no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C745DF-9C76-4FE8-A4E5-4403CFCD6C86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89433FB-9805-4E65-BBBC-1349602DDAAE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ABC6615-3AB2-470A-91D3-C3C419FF180C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46CFAD-7E6D-4B7F-BC6B-A5D48833372D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5272185-9935-4D28-9296-31F972821191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ABFC51B-0A6B-4247-9EAC-DA2FCFAAB66B}"/>
                </a:ext>
              </a:extLst>
            </p:cNvPr>
            <p:cNvCxnSpPr>
              <a:stCxn id="9" idx="6"/>
              <a:endCxn id="8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2455A96-CD46-4D2F-B7AE-3ABFC93D4298}"/>
                </a:ext>
              </a:extLst>
            </p:cNvPr>
            <p:cNvCxnSpPr>
              <a:stCxn id="7" idx="6"/>
              <a:endCxn id="4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7BB1BAA-4FAC-42D1-AEA8-2525680155D5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F1A39C-084D-44F7-8C51-C47F9EB43CE2}"/>
                </a:ext>
              </a:extLst>
            </p:cNvPr>
            <p:cNvCxnSpPr>
              <a:stCxn id="9" idx="4"/>
              <a:endCxn id="6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885F586-4169-450B-A83C-82959FD32FCA}"/>
                </a:ext>
              </a:extLst>
            </p:cNvPr>
            <p:cNvCxnSpPr>
              <a:stCxn id="11" idx="7"/>
              <a:endCxn id="5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77081C-77F5-47C2-8D6F-D2F1A75A8210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A29BB7D-A63C-4CD5-89B9-E37724344AE1}"/>
                </a:ext>
              </a:extLst>
            </p:cNvPr>
            <p:cNvCxnSpPr>
              <a:stCxn id="5" idx="5"/>
              <a:endCxn id="23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15F7940-160B-4E34-8CB4-4C707B344647}"/>
                </a:ext>
              </a:extLst>
            </p:cNvPr>
            <p:cNvCxnSpPr>
              <a:stCxn id="6" idx="6"/>
              <a:endCxn id="22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8DE0FE1-03E2-4B7C-9035-76A71C056CAE}"/>
                </a:ext>
              </a:extLst>
            </p:cNvPr>
            <p:cNvCxnSpPr>
              <a:stCxn id="10" idx="6"/>
              <a:endCxn id="23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53AD56-FA9C-41A8-AF73-99ACD2B20283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D6E2AEC-96DC-4835-A898-5EEC6081DA93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E7F10D8-010A-4D31-AC83-8CB9EB15E55D}"/>
                </a:ext>
              </a:extLst>
            </p:cNvPr>
            <p:cNvCxnSpPr>
              <a:stCxn id="6" idx="4"/>
              <a:endCxn id="23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319BA49-E3C7-4F6E-93FA-73B840F82AF6}"/>
              </a:ext>
            </a:extLst>
          </p:cNvPr>
          <p:cNvGrpSpPr/>
          <p:nvPr/>
        </p:nvGrpSpPr>
        <p:grpSpPr>
          <a:xfrm>
            <a:off x="5060454" y="1727876"/>
            <a:ext cx="2553730" cy="1658708"/>
            <a:chOff x="829227" y="1724097"/>
            <a:chExt cx="3116099" cy="201528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FB02620-B875-4E3C-85AC-5BA2D5E07C94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0BAB15C-1C18-4875-8943-C2D123BEB425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970B245-6E9B-4229-A2E1-800B028AF048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1B38DC0-7367-4A1F-8B0C-142134BC7E63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405AD6B-E01E-4309-A711-2AFE229F5E9A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3F46644-60D6-4E58-88A8-C05F17080668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14EC9D-D0B8-44A7-97B5-BA9A2ED0D1DE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E518C55-C63B-46C2-8CD4-EAE52B144D4E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A86A971-37F7-410A-8E4E-16604EBD9FEE}"/>
                </a:ext>
              </a:extLst>
            </p:cNvPr>
            <p:cNvCxnSpPr>
              <a:stCxn id="27" idx="6"/>
              <a:endCxn id="32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F91070-DE7D-4B05-B876-2DC5D0E0DE28}"/>
                </a:ext>
              </a:extLst>
            </p:cNvPr>
            <p:cNvCxnSpPr>
              <a:stCxn id="32" idx="6"/>
              <a:endCxn id="31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39F63DE-464A-4899-9177-DBB79D080BE9}"/>
                </a:ext>
              </a:extLst>
            </p:cNvPr>
            <p:cNvCxnSpPr>
              <a:stCxn id="30" idx="6"/>
              <a:endCxn id="27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C99A7B2-DBF7-4F8D-9EEF-6A8C4DB4ED5B}"/>
                </a:ext>
              </a:extLst>
            </p:cNvPr>
            <p:cNvCxnSpPr>
              <a:stCxn id="27" idx="4"/>
              <a:endCxn id="28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6BE8D12-2838-421A-AC12-E7DC93F76717}"/>
                </a:ext>
              </a:extLst>
            </p:cNvPr>
            <p:cNvCxnSpPr>
              <a:stCxn id="32" idx="4"/>
              <a:endCxn id="29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E1D8F37-3CA8-4A54-A89A-5511C758374A}"/>
                </a:ext>
              </a:extLst>
            </p:cNvPr>
            <p:cNvCxnSpPr>
              <a:stCxn id="34" idx="7"/>
              <a:endCxn id="28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BBEA66A-64C1-4E55-93F8-A7578A9BE938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A8AB6EB-54FE-4C6F-80F3-7F9546E38384}"/>
                </a:ext>
              </a:extLst>
            </p:cNvPr>
            <p:cNvCxnSpPr>
              <a:stCxn id="28" idx="5"/>
              <a:endCxn id="46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95E1B80-73B8-4E74-A3A2-42C87408B3D0}"/>
                </a:ext>
              </a:extLst>
            </p:cNvPr>
            <p:cNvCxnSpPr>
              <a:stCxn id="29" idx="6"/>
              <a:endCxn id="45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286EEB8-2B57-4DF4-8AB9-C63E3286566B}"/>
                </a:ext>
              </a:extLst>
            </p:cNvPr>
            <p:cNvCxnSpPr>
              <a:stCxn id="33" idx="6"/>
              <a:endCxn id="46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8D34CF8-AFF3-413E-B166-974986959209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34B49CC-E72B-4623-9D8C-6E87D3D3BF44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0C9FF6-E7D4-403F-AEEF-EE6DF4430AC7}"/>
                </a:ext>
              </a:extLst>
            </p:cNvPr>
            <p:cNvCxnSpPr>
              <a:stCxn id="29" idx="4"/>
              <a:endCxn id="46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사각형: 위쪽 모서리의 한쪽은 둥글고 다른 한쪽은 잘림 47">
            <a:extLst>
              <a:ext uri="{FF2B5EF4-FFF2-40B4-BE49-F238E27FC236}">
                <a16:creationId xmlns:a16="http://schemas.microsoft.com/office/drawing/2014/main" id="{E72483BE-62F8-4F5A-B46A-8966896247A8}"/>
              </a:ext>
            </a:extLst>
          </p:cNvPr>
          <p:cNvSpPr/>
          <p:nvPr/>
        </p:nvSpPr>
        <p:spPr>
          <a:xfrm>
            <a:off x="539647" y="1819936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9" name="사각형: 위쪽 모서리의 한쪽은 둥글고 다른 한쪽은 잘림 48">
            <a:extLst>
              <a:ext uri="{FF2B5EF4-FFF2-40B4-BE49-F238E27FC236}">
                <a16:creationId xmlns:a16="http://schemas.microsoft.com/office/drawing/2014/main" id="{E0C8810C-12EA-4FCF-A31B-AFC6A6CDB533}"/>
              </a:ext>
            </a:extLst>
          </p:cNvPr>
          <p:cNvSpPr/>
          <p:nvPr/>
        </p:nvSpPr>
        <p:spPr>
          <a:xfrm>
            <a:off x="4754794" y="1820838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사각형: 위쪽 모서리의 한쪽은 둥글고 다른 한쪽은 잘림 49">
            <a:extLst>
              <a:ext uri="{FF2B5EF4-FFF2-40B4-BE49-F238E27FC236}">
                <a16:creationId xmlns:a16="http://schemas.microsoft.com/office/drawing/2014/main" id="{1A08BB00-98ED-4751-8C25-8BBC2FCEAD78}"/>
              </a:ext>
            </a:extLst>
          </p:cNvPr>
          <p:cNvSpPr/>
          <p:nvPr/>
        </p:nvSpPr>
        <p:spPr>
          <a:xfrm>
            <a:off x="613929" y="4247064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465C12B-8C98-41A3-B883-B99BB96B7695}"/>
              </a:ext>
            </a:extLst>
          </p:cNvPr>
          <p:cNvGrpSpPr/>
          <p:nvPr/>
        </p:nvGrpSpPr>
        <p:grpSpPr>
          <a:xfrm>
            <a:off x="914300" y="4207581"/>
            <a:ext cx="2553730" cy="1658708"/>
            <a:chOff x="829227" y="1724097"/>
            <a:chExt cx="3116099" cy="201528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110121C-978D-4281-8DAA-FFF1041CE205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EC0F97C-0E74-4AE8-9B00-CD8078F8DD76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63EB25C-FB0B-4A45-AE9A-7D3D503E5AB2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91C0B4E-2FAE-4C50-87F5-31F2218E9FE4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3C0B313-64E2-42A2-88F2-AC67DA02454C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9BB7264-D845-4310-BE04-625E9D695B90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5FABD97-C474-4A6D-B052-24AE4033101A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84FDC87-7DDB-479C-8673-618865BAFEC4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00DF46-C945-47ED-88CB-41B84D3A3FCB}"/>
                </a:ext>
              </a:extLst>
            </p:cNvPr>
            <p:cNvCxnSpPr>
              <a:stCxn id="52" idx="6"/>
              <a:endCxn id="57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B79DF81-38D7-4013-90A2-5277DB3857BE}"/>
                </a:ext>
              </a:extLst>
            </p:cNvPr>
            <p:cNvCxnSpPr>
              <a:stCxn id="57" idx="6"/>
              <a:endCxn id="56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47A5095-E8F6-48EB-B053-E515DB3CE50E}"/>
                </a:ext>
              </a:extLst>
            </p:cNvPr>
            <p:cNvCxnSpPr>
              <a:stCxn id="55" idx="6"/>
              <a:endCxn id="52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8B43934-E812-479B-B581-536D0652CCA8}"/>
                </a:ext>
              </a:extLst>
            </p:cNvPr>
            <p:cNvCxnSpPr>
              <a:stCxn id="52" idx="4"/>
              <a:endCxn id="53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ECA52DB-D6A5-44E7-8C5A-54443318DC00}"/>
                </a:ext>
              </a:extLst>
            </p:cNvPr>
            <p:cNvCxnSpPr>
              <a:stCxn id="57" idx="4"/>
              <a:endCxn id="54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C9326C6-4C9C-4DA2-A9BE-A09B9936D09B}"/>
                </a:ext>
              </a:extLst>
            </p:cNvPr>
            <p:cNvCxnSpPr>
              <a:stCxn id="59" idx="7"/>
              <a:endCxn id="53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E7EA393-8EF6-430A-A6EF-1D762DFC253C}"/>
                </a:ext>
              </a:extLst>
            </p:cNvPr>
            <p:cNvCxnSpPr>
              <a:stCxn id="59" idx="6"/>
              <a:endCxn id="58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85D35B0-9806-459F-AEAE-143E5F97BCCA}"/>
                </a:ext>
              </a:extLst>
            </p:cNvPr>
            <p:cNvCxnSpPr>
              <a:stCxn id="53" idx="5"/>
              <a:endCxn id="71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2ED9ABD-BF55-4180-9B73-1210106A7315}"/>
                </a:ext>
              </a:extLst>
            </p:cNvPr>
            <p:cNvCxnSpPr>
              <a:stCxn id="54" idx="6"/>
              <a:endCxn id="70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0BE772B-10B0-4005-A2C0-CD45AAD1308B}"/>
                </a:ext>
              </a:extLst>
            </p:cNvPr>
            <p:cNvCxnSpPr>
              <a:stCxn id="58" idx="6"/>
              <a:endCxn id="71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9A17848-5BB6-4E51-AE7E-02704CA6345D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8BA26FD-A7EE-46BA-A85C-793858C16E14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57DEE33-2326-4DA4-8810-1BFA3D4C0A84}"/>
                </a:ext>
              </a:extLst>
            </p:cNvPr>
            <p:cNvCxnSpPr>
              <a:stCxn id="54" idx="4"/>
              <a:endCxn id="71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0B8707-CD29-46DD-9454-8CEA87E1BC6A}"/>
              </a:ext>
            </a:extLst>
          </p:cNvPr>
          <p:cNvGrpSpPr/>
          <p:nvPr/>
        </p:nvGrpSpPr>
        <p:grpSpPr>
          <a:xfrm>
            <a:off x="5069174" y="4128464"/>
            <a:ext cx="2553730" cy="1658708"/>
            <a:chOff x="829227" y="1724097"/>
            <a:chExt cx="3116099" cy="201528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3FC4AEB-3837-41F8-9B9D-0C9B68BC346E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096BEB-1E8E-4F06-A37F-0227CB8B1595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F69805D-B09D-4283-A5A1-2337F63DCF9C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9A4DF1A-1412-42D7-9E9E-8F8F39524D22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7494A75-1566-4A33-9E40-AB35ED91A865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B8ADA2F-7B77-4B9F-AAD6-251884A45F2D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9B86EC7-9936-44F1-8B5E-0DAF364C4E55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2EA42E-5730-4A02-8778-99B3D08757AB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1D47409F-9459-4E4A-B34E-42A14D57729F}"/>
                </a:ext>
              </a:extLst>
            </p:cNvPr>
            <p:cNvCxnSpPr>
              <a:stCxn id="74" idx="6"/>
              <a:endCxn id="79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7EF56BE-07D3-40EA-8A32-E9FBE862AAC1}"/>
                </a:ext>
              </a:extLst>
            </p:cNvPr>
            <p:cNvCxnSpPr>
              <a:stCxn id="79" idx="6"/>
              <a:endCxn id="78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371016A8-DC02-410D-A0B8-1C2F26F14968}"/>
                </a:ext>
              </a:extLst>
            </p:cNvPr>
            <p:cNvCxnSpPr>
              <a:stCxn id="77" idx="6"/>
              <a:endCxn id="74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018CBE2-B511-4471-8E30-E74AB81D381C}"/>
                </a:ext>
              </a:extLst>
            </p:cNvPr>
            <p:cNvCxnSpPr>
              <a:stCxn id="74" idx="4"/>
              <a:endCxn id="75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36537C0-F577-449A-9993-A48C3D0B9EF1}"/>
                </a:ext>
              </a:extLst>
            </p:cNvPr>
            <p:cNvCxnSpPr>
              <a:stCxn id="79" idx="4"/>
              <a:endCxn id="76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940634C-B9CD-4686-AC96-9806F125A105}"/>
                </a:ext>
              </a:extLst>
            </p:cNvPr>
            <p:cNvCxnSpPr>
              <a:stCxn id="81" idx="7"/>
              <a:endCxn id="75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3697780-721D-41EB-89C1-95870C88D6C6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C33606-00EC-4002-ACC6-5433F7ECE6C6}"/>
                </a:ext>
              </a:extLst>
            </p:cNvPr>
            <p:cNvCxnSpPr>
              <a:stCxn id="75" idx="5"/>
              <a:endCxn id="93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3A06D1CF-F983-4E40-9C26-15519A870543}"/>
                </a:ext>
              </a:extLst>
            </p:cNvPr>
            <p:cNvCxnSpPr>
              <a:stCxn id="76" idx="6"/>
              <a:endCxn id="92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374A8DD3-E656-4715-BD30-736AC9EA06F2}"/>
                </a:ext>
              </a:extLst>
            </p:cNvPr>
            <p:cNvCxnSpPr>
              <a:stCxn id="80" idx="6"/>
              <a:endCxn id="93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24A7564-E809-4BAF-8A09-0D48D2459ACD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7E657D8-C568-4A66-8C28-1C73B57203C2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5704ECC-50A8-4F7D-9524-00C09A8A707D}"/>
                </a:ext>
              </a:extLst>
            </p:cNvPr>
            <p:cNvCxnSpPr>
              <a:stCxn id="76" idx="4"/>
              <a:endCxn id="93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사각형: 위쪽 모서리의 한쪽은 둥글고 다른 한쪽은 잘림 94">
            <a:extLst>
              <a:ext uri="{FF2B5EF4-FFF2-40B4-BE49-F238E27FC236}">
                <a16:creationId xmlns:a16="http://schemas.microsoft.com/office/drawing/2014/main" id="{CEE8753C-31EB-47FA-BEF5-597149476BA4}"/>
              </a:ext>
            </a:extLst>
          </p:cNvPr>
          <p:cNvSpPr/>
          <p:nvPr/>
        </p:nvSpPr>
        <p:spPr>
          <a:xfrm>
            <a:off x="4776087" y="4171861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F5A005C-AF38-46A5-8DD4-E83D84E04620}"/>
              </a:ext>
            </a:extLst>
          </p:cNvPr>
          <p:cNvCxnSpPr>
            <a:cxnSpLocks/>
            <a:stCxn id="78" idx="1"/>
            <a:endCxn id="79" idx="7"/>
          </p:cNvCxnSpPr>
          <p:nvPr/>
        </p:nvCxnSpPr>
        <p:spPr>
          <a:xfrm flipH="1">
            <a:off x="6784117" y="4171861"/>
            <a:ext cx="5412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31470D3-E0C2-4BA5-A97F-7E2696F7CDAC}"/>
              </a:ext>
            </a:extLst>
          </p:cNvPr>
          <p:cNvSpPr txBox="1"/>
          <p:nvPr/>
        </p:nvSpPr>
        <p:spPr>
          <a:xfrm>
            <a:off x="4867217" y="5959273"/>
            <a:ext cx="289626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100" name="설명선: 선(테두리 없음) 99">
            <a:extLst>
              <a:ext uri="{FF2B5EF4-FFF2-40B4-BE49-F238E27FC236}">
                <a16:creationId xmlns:a16="http://schemas.microsoft.com/office/drawing/2014/main" id="{78E99001-F996-481B-BDC2-F52F974D46BB}"/>
              </a:ext>
            </a:extLst>
          </p:cNvPr>
          <p:cNvSpPr/>
          <p:nvPr/>
        </p:nvSpPr>
        <p:spPr>
          <a:xfrm>
            <a:off x="5385433" y="3624197"/>
            <a:ext cx="2362646" cy="317012"/>
          </a:xfrm>
          <a:prstGeom prst="callout1">
            <a:avLst>
              <a:gd name="adj1" fmla="val 97158"/>
              <a:gd name="adj2" fmla="val 72276"/>
              <a:gd name="adj3" fmla="val 157775"/>
              <a:gd name="adj4" fmla="val 72251"/>
            </a:avLst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더 방문할 인접 정점이 없어서</a:t>
            </a:r>
            <a:r>
              <a:rPr lang="en-US" altLang="ko-KR" sz="10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이전 방문 정점으로 돌아가면서 해당 정점 저장</a:t>
            </a:r>
          </a:p>
        </p:txBody>
      </p:sp>
    </p:spTree>
    <p:extLst>
      <p:ext uri="{BB962C8B-B14F-4D97-AF65-F5344CB8AC3E}">
        <p14:creationId xmlns:p14="http://schemas.microsoft.com/office/powerpoint/2010/main" val="318149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E9FA8C-E9EA-49F9-949E-441D179E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5ED4BF7D-FAD0-4135-951D-947EDE30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깊이 우선 탐색</a:t>
            </a:r>
          </a:p>
        </p:txBody>
      </p:sp>
      <p:sp>
        <p:nvSpPr>
          <p:cNvPr id="50" name="사각형: 위쪽 모서리의 한쪽은 둥글고 다른 한쪽은 잘림 49">
            <a:extLst>
              <a:ext uri="{FF2B5EF4-FFF2-40B4-BE49-F238E27FC236}">
                <a16:creationId xmlns:a16="http://schemas.microsoft.com/office/drawing/2014/main" id="{1A08BB00-98ED-4751-8C25-8BBC2FCEAD78}"/>
              </a:ext>
            </a:extLst>
          </p:cNvPr>
          <p:cNvSpPr/>
          <p:nvPr/>
        </p:nvSpPr>
        <p:spPr>
          <a:xfrm>
            <a:off x="656105" y="1457873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0B8707-CD29-46DD-9454-8CEA87E1BC6A}"/>
              </a:ext>
            </a:extLst>
          </p:cNvPr>
          <p:cNvGrpSpPr/>
          <p:nvPr/>
        </p:nvGrpSpPr>
        <p:grpSpPr>
          <a:xfrm>
            <a:off x="972469" y="1405164"/>
            <a:ext cx="2553730" cy="1658708"/>
            <a:chOff x="829227" y="1724097"/>
            <a:chExt cx="3116099" cy="201528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3FC4AEB-3837-41F8-9B9D-0C9B68BC346E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096BEB-1E8E-4F06-A37F-0227CB8B1595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F69805D-B09D-4283-A5A1-2337F63DCF9C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9A4DF1A-1412-42D7-9E9E-8F8F39524D22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7494A75-1566-4A33-9E40-AB35ED91A865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B8ADA2F-7B77-4B9F-AAD6-251884A45F2D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9B86EC7-9936-44F1-8B5E-0DAF364C4E55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2EA42E-5730-4A02-8778-99B3D08757AB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1D47409F-9459-4E4A-B34E-42A14D57729F}"/>
                </a:ext>
              </a:extLst>
            </p:cNvPr>
            <p:cNvCxnSpPr>
              <a:stCxn id="74" idx="6"/>
              <a:endCxn id="79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7EF56BE-07D3-40EA-8A32-E9FBE862AAC1}"/>
                </a:ext>
              </a:extLst>
            </p:cNvPr>
            <p:cNvCxnSpPr>
              <a:stCxn id="79" idx="6"/>
              <a:endCxn id="78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371016A8-DC02-410D-A0B8-1C2F26F14968}"/>
                </a:ext>
              </a:extLst>
            </p:cNvPr>
            <p:cNvCxnSpPr>
              <a:stCxn id="77" idx="6"/>
              <a:endCxn id="74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018CBE2-B511-4471-8E30-E74AB81D381C}"/>
                </a:ext>
              </a:extLst>
            </p:cNvPr>
            <p:cNvCxnSpPr>
              <a:stCxn id="74" idx="4"/>
              <a:endCxn id="75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36537C0-F577-449A-9993-A48C3D0B9EF1}"/>
                </a:ext>
              </a:extLst>
            </p:cNvPr>
            <p:cNvCxnSpPr>
              <a:stCxn id="79" idx="4"/>
              <a:endCxn id="76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940634C-B9CD-4686-AC96-9806F125A105}"/>
                </a:ext>
              </a:extLst>
            </p:cNvPr>
            <p:cNvCxnSpPr>
              <a:stCxn id="81" idx="7"/>
              <a:endCxn id="75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33697780-721D-41EB-89C1-95870C88D6C6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C33606-00EC-4002-ACC6-5433F7ECE6C6}"/>
                </a:ext>
              </a:extLst>
            </p:cNvPr>
            <p:cNvCxnSpPr>
              <a:stCxn id="75" idx="5"/>
              <a:endCxn id="93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3A06D1CF-F983-4E40-9C26-15519A870543}"/>
                </a:ext>
              </a:extLst>
            </p:cNvPr>
            <p:cNvCxnSpPr>
              <a:stCxn id="76" idx="6"/>
              <a:endCxn id="92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374A8DD3-E656-4715-BD30-736AC9EA06F2}"/>
                </a:ext>
              </a:extLst>
            </p:cNvPr>
            <p:cNvCxnSpPr>
              <a:stCxn id="80" idx="6"/>
              <a:endCxn id="93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24A7564-E809-4BAF-8A09-0D48D2459ACD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7E657D8-C568-4A66-8C28-1C73B57203C2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5704ECC-50A8-4F7D-9524-00C09A8A707D}"/>
                </a:ext>
              </a:extLst>
            </p:cNvPr>
            <p:cNvCxnSpPr>
              <a:stCxn id="76" idx="4"/>
              <a:endCxn id="93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F5A005C-AF38-46A5-8DD4-E83D84E04620}"/>
              </a:ext>
            </a:extLst>
          </p:cNvPr>
          <p:cNvCxnSpPr>
            <a:cxnSpLocks/>
            <a:stCxn id="78" idx="1"/>
            <a:endCxn id="79" idx="7"/>
          </p:cNvCxnSpPr>
          <p:nvPr/>
        </p:nvCxnSpPr>
        <p:spPr>
          <a:xfrm flipH="1">
            <a:off x="2687412" y="1448561"/>
            <a:ext cx="5412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31470D3-E0C2-4BA5-A97F-7E2696F7CDAC}"/>
              </a:ext>
            </a:extLst>
          </p:cNvPr>
          <p:cNvSpPr txBox="1"/>
          <p:nvPr/>
        </p:nvSpPr>
        <p:spPr>
          <a:xfrm>
            <a:off x="974846" y="3224243"/>
            <a:ext cx="26343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4C7F717-9EA2-4BB8-9AFE-E99CC33007ED}"/>
              </a:ext>
            </a:extLst>
          </p:cNvPr>
          <p:cNvGrpSpPr/>
          <p:nvPr/>
        </p:nvGrpSpPr>
        <p:grpSpPr>
          <a:xfrm>
            <a:off x="5412389" y="1448561"/>
            <a:ext cx="2553730" cy="1658708"/>
            <a:chOff x="829227" y="1724097"/>
            <a:chExt cx="3116099" cy="2015282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8F8807F-1238-45E5-BC12-7A18EB3B761E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653960A-7AAD-4046-BC6D-9CE4F3224C3F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0EDE50D-AD6D-4F4A-A68F-363C5892A72C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163CC09-9EBD-4709-9736-267181196176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96F76B3-E1C5-4260-B0C0-8C379179E150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35E3C49-9BA0-40EE-8CB0-4EA2460ABF3A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7C98569-B035-4A37-9D03-3A59B4F7B3BA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E925D82-0138-4A91-B103-22D6DDEDB480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E40036D-1116-418E-94F8-DDA87E5EA5E4}"/>
                </a:ext>
              </a:extLst>
            </p:cNvPr>
            <p:cNvCxnSpPr>
              <a:stCxn id="102" idx="6"/>
              <a:endCxn id="107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173ADFA3-E468-46D8-9BE7-6405A1D9FB53}"/>
                </a:ext>
              </a:extLst>
            </p:cNvPr>
            <p:cNvCxnSpPr>
              <a:stCxn id="107" idx="6"/>
              <a:endCxn id="106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187C857-63F7-415E-A4D1-205C6501332B}"/>
                </a:ext>
              </a:extLst>
            </p:cNvPr>
            <p:cNvCxnSpPr>
              <a:stCxn id="105" idx="6"/>
              <a:endCxn id="102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C08BF75C-6D37-4C02-B02A-61ED3ED98CCA}"/>
                </a:ext>
              </a:extLst>
            </p:cNvPr>
            <p:cNvCxnSpPr>
              <a:stCxn id="102" idx="4"/>
              <a:endCxn id="103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2171C261-73B6-446E-B22B-25410CFB0D35}"/>
                </a:ext>
              </a:extLst>
            </p:cNvPr>
            <p:cNvCxnSpPr>
              <a:stCxn id="107" idx="4"/>
              <a:endCxn id="104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F804AD1-7DFE-4CC8-A5AD-6D5AC8CAB124}"/>
                </a:ext>
              </a:extLst>
            </p:cNvPr>
            <p:cNvCxnSpPr>
              <a:stCxn id="109" idx="7"/>
              <a:endCxn id="103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E085A7F3-90DF-4E40-B102-B67CE605EE39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3AC6361-18AC-40DD-9581-085D8F015894}"/>
                </a:ext>
              </a:extLst>
            </p:cNvPr>
            <p:cNvCxnSpPr>
              <a:stCxn id="103" idx="5"/>
              <a:endCxn id="121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F7199790-CE1C-44C8-A297-280CC438AC6C}"/>
                </a:ext>
              </a:extLst>
            </p:cNvPr>
            <p:cNvCxnSpPr>
              <a:stCxn id="104" idx="6"/>
              <a:endCxn id="120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0D65D1D-B85D-477B-9601-E40E97630B0A}"/>
                </a:ext>
              </a:extLst>
            </p:cNvPr>
            <p:cNvCxnSpPr>
              <a:stCxn id="108" idx="6"/>
              <a:endCxn id="121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F021F4D-DEB4-4782-8E06-9FB48FB22E35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E47BF09-E9D1-42C4-8CB5-F23B0364B7DE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FB227D55-A8DC-495B-98D0-6FD2F8150708}"/>
                </a:ext>
              </a:extLst>
            </p:cNvPr>
            <p:cNvCxnSpPr>
              <a:stCxn id="104" idx="4"/>
              <a:endCxn id="121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사각형: 위쪽 모서리의 한쪽은 둥글고 다른 한쪽은 잘림 123">
            <a:extLst>
              <a:ext uri="{FF2B5EF4-FFF2-40B4-BE49-F238E27FC236}">
                <a16:creationId xmlns:a16="http://schemas.microsoft.com/office/drawing/2014/main" id="{7F38CDB9-6776-4E34-BFD0-9C6BFF197DCA}"/>
              </a:ext>
            </a:extLst>
          </p:cNvPr>
          <p:cNvSpPr/>
          <p:nvPr/>
        </p:nvSpPr>
        <p:spPr>
          <a:xfrm>
            <a:off x="5081985" y="1448561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D2CA4FF-1561-40AB-9781-7CE00028D43F}"/>
              </a:ext>
            </a:extLst>
          </p:cNvPr>
          <p:cNvCxnSpPr>
            <a:cxnSpLocks/>
            <a:stCxn id="121" idx="7"/>
            <a:endCxn id="104" idx="5"/>
          </p:cNvCxnSpPr>
          <p:nvPr/>
        </p:nvCxnSpPr>
        <p:spPr>
          <a:xfrm flipV="1">
            <a:off x="7127332" y="2385270"/>
            <a:ext cx="0" cy="4690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9EBD6-1F79-4893-809F-D1B5F494ACD6}"/>
              </a:ext>
            </a:extLst>
          </p:cNvPr>
          <p:cNvSpPr txBox="1"/>
          <p:nvPr/>
        </p:nvSpPr>
        <p:spPr>
          <a:xfrm>
            <a:off x="5326165" y="3232331"/>
            <a:ext cx="26343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4 8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D157EDE-96AD-4B92-9F88-C3290A665D79}"/>
              </a:ext>
            </a:extLst>
          </p:cNvPr>
          <p:cNvGrpSpPr/>
          <p:nvPr/>
        </p:nvGrpSpPr>
        <p:grpSpPr>
          <a:xfrm>
            <a:off x="1053070" y="4227803"/>
            <a:ext cx="2553730" cy="1658708"/>
            <a:chOff x="829227" y="1724097"/>
            <a:chExt cx="3116099" cy="2015282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7C97560-6857-4D3F-9411-AAA724933C86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E7C9C82-A7F8-452A-A202-989DBBA0BD24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B892574-8FBF-47E7-8D87-3DE58C0A04D8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EAC9D82E-4ACD-457D-8194-2DA8B6F69911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0440B81-A5DF-4838-8D2D-276A9BE4881C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0FE72CF-974D-45D7-9C0F-B29AC683CAFF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A2BAB06-67C4-4945-86F1-FC1B62E8831E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3FCF1BA-3874-44E5-9B0A-5E731941A7F9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CEF80E4B-1E52-4110-8D95-E979F80E3678}"/>
                </a:ext>
              </a:extLst>
            </p:cNvPr>
            <p:cNvCxnSpPr>
              <a:stCxn id="129" idx="6"/>
              <a:endCxn id="134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B1D2326F-DF57-4282-BE61-20E7DB9FEB93}"/>
                </a:ext>
              </a:extLst>
            </p:cNvPr>
            <p:cNvCxnSpPr>
              <a:stCxn id="134" idx="6"/>
              <a:endCxn id="133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CE453FE1-9E8D-4DDA-AE6E-F438F6C6B0F8}"/>
                </a:ext>
              </a:extLst>
            </p:cNvPr>
            <p:cNvCxnSpPr>
              <a:stCxn id="132" idx="6"/>
              <a:endCxn id="129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59EC4BC8-2ED0-4F04-8BC7-434A08A15C44}"/>
                </a:ext>
              </a:extLst>
            </p:cNvPr>
            <p:cNvCxnSpPr>
              <a:stCxn id="129" idx="4"/>
              <a:endCxn id="130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A5518B7A-A3B7-4F4E-849C-8814158ECACD}"/>
                </a:ext>
              </a:extLst>
            </p:cNvPr>
            <p:cNvCxnSpPr>
              <a:stCxn id="134" idx="4"/>
              <a:endCxn id="131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5C253A29-F212-4CD0-9A94-699E99D5DDE3}"/>
                </a:ext>
              </a:extLst>
            </p:cNvPr>
            <p:cNvCxnSpPr>
              <a:stCxn id="136" idx="7"/>
              <a:endCxn id="130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89383AC-C1E5-45A7-B12B-4602216EB031}"/>
                </a:ext>
              </a:extLst>
            </p:cNvPr>
            <p:cNvCxnSpPr>
              <a:stCxn id="136" idx="6"/>
              <a:endCxn id="135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C11B088-0502-4108-BFB2-67795EF2DFAF}"/>
                </a:ext>
              </a:extLst>
            </p:cNvPr>
            <p:cNvCxnSpPr>
              <a:stCxn id="130" idx="5"/>
              <a:endCxn id="148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8472DBAC-9287-408A-9C16-C338D725796C}"/>
                </a:ext>
              </a:extLst>
            </p:cNvPr>
            <p:cNvCxnSpPr>
              <a:stCxn id="131" idx="6"/>
              <a:endCxn id="147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3530D7C-C56A-4F88-8C6E-001E21D049C1}"/>
                </a:ext>
              </a:extLst>
            </p:cNvPr>
            <p:cNvCxnSpPr>
              <a:stCxn id="135" idx="6"/>
              <a:endCxn id="148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D756FF1-283B-4BBF-A552-66C99C5CD5F2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AED3DF0-4E20-4092-BF22-A72A70912F7F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67DCD8E3-2B66-44DD-AE2E-437A2D7DB611}"/>
                </a:ext>
              </a:extLst>
            </p:cNvPr>
            <p:cNvCxnSpPr>
              <a:stCxn id="131" idx="4"/>
              <a:endCxn id="148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사각형: 위쪽 모서리의 한쪽은 둥글고 다른 한쪽은 잘림 150">
            <a:extLst>
              <a:ext uri="{FF2B5EF4-FFF2-40B4-BE49-F238E27FC236}">
                <a16:creationId xmlns:a16="http://schemas.microsoft.com/office/drawing/2014/main" id="{2CC80126-7C86-49E1-B2AF-7A4EC56AE9D4}"/>
              </a:ext>
            </a:extLst>
          </p:cNvPr>
          <p:cNvSpPr/>
          <p:nvPr/>
        </p:nvSpPr>
        <p:spPr>
          <a:xfrm>
            <a:off x="725628" y="4260907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99BC09-26DF-4465-82E9-EF50EE3FE9AE}"/>
              </a:ext>
            </a:extLst>
          </p:cNvPr>
          <p:cNvSpPr txBox="1"/>
          <p:nvPr/>
        </p:nvSpPr>
        <p:spPr>
          <a:xfrm>
            <a:off x="972469" y="6022667"/>
            <a:ext cx="26343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4 8 10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6D0BB69-CEF8-4AE6-85A9-26CE7DD3FF04}"/>
              </a:ext>
            </a:extLst>
          </p:cNvPr>
          <p:cNvCxnSpPr>
            <a:cxnSpLocks/>
          </p:cNvCxnSpPr>
          <p:nvPr/>
        </p:nvCxnSpPr>
        <p:spPr>
          <a:xfrm flipH="1" flipV="1">
            <a:off x="2872334" y="5247088"/>
            <a:ext cx="441411" cy="38648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9EC8AD1-811B-4EA4-9AB6-3E8D5F21510F}"/>
              </a:ext>
            </a:extLst>
          </p:cNvPr>
          <p:cNvGrpSpPr/>
          <p:nvPr/>
        </p:nvGrpSpPr>
        <p:grpSpPr>
          <a:xfrm>
            <a:off x="5475135" y="4260907"/>
            <a:ext cx="2553730" cy="1658708"/>
            <a:chOff x="829227" y="1724097"/>
            <a:chExt cx="3116099" cy="2015282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0636F3FD-6DE3-449C-81A7-CB8982275FBD}"/>
                </a:ext>
              </a:extLst>
            </p:cNvPr>
            <p:cNvSpPr/>
            <p:nvPr/>
          </p:nvSpPr>
          <p:spPr>
            <a:xfrm>
              <a:off x="1682128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CC973FE-8575-465A-B633-97BEB02FFBD6}"/>
                </a:ext>
              </a:extLst>
            </p:cNvPr>
            <p:cNvSpPr/>
            <p:nvPr/>
          </p:nvSpPr>
          <p:spPr>
            <a:xfrm>
              <a:off x="1682128" y="2559266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641D52-D9D5-4FDB-A2B4-52B73B6A72D0}"/>
                </a:ext>
              </a:extLst>
            </p:cNvPr>
            <p:cNvSpPr/>
            <p:nvPr/>
          </p:nvSpPr>
          <p:spPr>
            <a:xfrm>
              <a:off x="2614512" y="2554858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61B9DA4F-ABB3-4058-9D6B-0B2BFAEDA884}"/>
                </a:ext>
              </a:extLst>
            </p:cNvPr>
            <p:cNvSpPr/>
            <p:nvPr/>
          </p:nvSpPr>
          <p:spPr>
            <a:xfrm>
              <a:off x="8292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8E4F3A7E-8FF8-4FF9-9EC9-965F680BACC2}"/>
                </a:ext>
              </a:extLst>
            </p:cNvPr>
            <p:cNvSpPr/>
            <p:nvPr/>
          </p:nvSpPr>
          <p:spPr>
            <a:xfrm>
              <a:off x="3529527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02F3F4E8-17D6-4E33-B24F-B9ECDCFDD81C}"/>
                </a:ext>
              </a:extLst>
            </p:cNvPr>
            <p:cNvSpPr/>
            <p:nvPr/>
          </p:nvSpPr>
          <p:spPr>
            <a:xfrm>
              <a:off x="2614512" y="1724097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06DA355-328C-42FE-91F4-69AFBCC458AE}"/>
                </a:ext>
              </a:extLst>
            </p:cNvPr>
            <p:cNvSpPr/>
            <p:nvPr/>
          </p:nvSpPr>
          <p:spPr>
            <a:xfrm>
              <a:off x="1682128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0EAD273D-42A2-4FC4-A7D5-8619E3188EA2}"/>
                </a:ext>
              </a:extLst>
            </p:cNvPr>
            <p:cNvSpPr/>
            <p:nvPr/>
          </p:nvSpPr>
          <p:spPr>
            <a:xfrm>
              <a:off x="829227" y="3379339"/>
              <a:ext cx="360040" cy="360040"/>
            </a:xfrm>
            <a:prstGeom prst="ellipse">
              <a:avLst/>
            </a:prstGeom>
            <a:noFill/>
            <a:ln w="444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AD70AA92-55C3-4CCC-AE1A-268FD8644A41}"/>
                </a:ext>
              </a:extLst>
            </p:cNvPr>
            <p:cNvCxnSpPr>
              <a:stCxn id="158" idx="6"/>
              <a:endCxn id="163" idx="2"/>
            </p:cNvCxnSpPr>
            <p:nvPr/>
          </p:nvCxnSpPr>
          <p:spPr>
            <a:xfrm>
              <a:off x="2042168" y="1904117"/>
              <a:ext cx="572344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14BBFEC-3692-4B4D-B692-4E4422BB0963}"/>
                </a:ext>
              </a:extLst>
            </p:cNvPr>
            <p:cNvCxnSpPr>
              <a:stCxn id="163" idx="6"/>
              <a:endCxn id="162" idx="2"/>
            </p:cNvCxnSpPr>
            <p:nvPr/>
          </p:nvCxnSpPr>
          <p:spPr>
            <a:xfrm>
              <a:off x="2974552" y="1904117"/>
              <a:ext cx="554975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6D178047-A808-4D2E-BE68-37DD891537BD}"/>
                </a:ext>
              </a:extLst>
            </p:cNvPr>
            <p:cNvCxnSpPr>
              <a:stCxn id="161" idx="6"/>
              <a:endCxn id="158" idx="2"/>
            </p:cNvCxnSpPr>
            <p:nvPr/>
          </p:nvCxnSpPr>
          <p:spPr>
            <a:xfrm>
              <a:off x="1189267" y="1904117"/>
              <a:ext cx="492861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68535E9C-B296-41B4-AFD8-3841B64B5F7C}"/>
                </a:ext>
              </a:extLst>
            </p:cNvPr>
            <p:cNvCxnSpPr>
              <a:stCxn id="158" idx="4"/>
              <a:endCxn id="159" idx="0"/>
            </p:cNvCxnSpPr>
            <p:nvPr/>
          </p:nvCxnSpPr>
          <p:spPr>
            <a:xfrm>
              <a:off x="1862148" y="2084137"/>
              <a:ext cx="0" cy="475129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C15D0E39-99F2-4D7D-950D-D2AD491B1D94}"/>
                </a:ext>
              </a:extLst>
            </p:cNvPr>
            <p:cNvCxnSpPr>
              <a:stCxn id="163" idx="4"/>
              <a:endCxn id="160" idx="0"/>
            </p:cNvCxnSpPr>
            <p:nvPr/>
          </p:nvCxnSpPr>
          <p:spPr>
            <a:xfrm>
              <a:off x="2794532" y="2084137"/>
              <a:ext cx="0" cy="47072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C201AD4D-B82A-48B4-9329-BF6FEE362879}"/>
                </a:ext>
              </a:extLst>
            </p:cNvPr>
            <p:cNvCxnSpPr>
              <a:stCxn id="165" idx="7"/>
              <a:endCxn id="159" idx="3"/>
            </p:cNvCxnSpPr>
            <p:nvPr/>
          </p:nvCxnSpPr>
          <p:spPr>
            <a:xfrm flipV="1">
              <a:off x="1136540" y="2866579"/>
              <a:ext cx="598315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0475C895-D3D6-4169-B8EC-382BFF217C05}"/>
                </a:ext>
              </a:extLst>
            </p:cNvPr>
            <p:cNvCxnSpPr>
              <a:stCxn id="165" idx="6"/>
              <a:endCxn id="164" idx="2"/>
            </p:cNvCxnSpPr>
            <p:nvPr/>
          </p:nvCxnSpPr>
          <p:spPr>
            <a:xfrm>
              <a:off x="1189267" y="3559359"/>
              <a:ext cx="492861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6086310-B68E-40D4-91DE-EB206C29EE10}"/>
                </a:ext>
              </a:extLst>
            </p:cNvPr>
            <p:cNvCxnSpPr>
              <a:stCxn id="159" idx="5"/>
              <a:endCxn id="177" idx="1"/>
            </p:cNvCxnSpPr>
            <p:nvPr/>
          </p:nvCxnSpPr>
          <p:spPr>
            <a:xfrm>
              <a:off x="1989441" y="2866579"/>
              <a:ext cx="677798" cy="565487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044B7B62-49A6-4C7C-BC50-66A48A936074}"/>
                </a:ext>
              </a:extLst>
            </p:cNvPr>
            <p:cNvCxnSpPr>
              <a:stCxn id="160" idx="6"/>
              <a:endCxn id="176" idx="0"/>
            </p:cNvCxnSpPr>
            <p:nvPr/>
          </p:nvCxnSpPr>
          <p:spPr>
            <a:xfrm>
              <a:off x="2974552" y="2734878"/>
              <a:ext cx="790754" cy="64446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D375FFE-6E5B-4E8F-97EC-37CCEF2123BA}"/>
                </a:ext>
              </a:extLst>
            </p:cNvPr>
            <p:cNvCxnSpPr>
              <a:stCxn id="164" idx="6"/>
              <a:endCxn id="177" idx="2"/>
            </p:cNvCxnSpPr>
            <p:nvPr/>
          </p:nvCxnSpPr>
          <p:spPr>
            <a:xfrm>
              <a:off x="2042168" y="3559359"/>
              <a:ext cx="572344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1D244EA-44AA-432A-A004-B55272AF17AD}"/>
                </a:ext>
              </a:extLst>
            </p:cNvPr>
            <p:cNvSpPr/>
            <p:nvPr/>
          </p:nvSpPr>
          <p:spPr>
            <a:xfrm>
              <a:off x="3585286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6E9094C-7CED-4215-A235-BD9F44AB58F4}"/>
                </a:ext>
              </a:extLst>
            </p:cNvPr>
            <p:cNvSpPr/>
            <p:nvPr/>
          </p:nvSpPr>
          <p:spPr>
            <a:xfrm>
              <a:off x="2614512" y="3379339"/>
              <a:ext cx="360040" cy="360040"/>
            </a:xfrm>
            <a:prstGeom prst="ellipse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73650745-9E77-4F67-80D6-0F975268490E}"/>
                </a:ext>
              </a:extLst>
            </p:cNvPr>
            <p:cNvCxnSpPr>
              <a:stCxn id="160" idx="4"/>
              <a:endCxn id="177" idx="0"/>
            </p:cNvCxnSpPr>
            <p:nvPr/>
          </p:nvCxnSpPr>
          <p:spPr>
            <a:xfrm>
              <a:off x="2794532" y="2914898"/>
              <a:ext cx="0" cy="464441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B1252ED6-24C6-4009-952F-DD9335450A32}"/>
              </a:ext>
            </a:extLst>
          </p:cNvPr>
          <p:cNvSpPr txBox="1"/>
          <p:nvPr/>
        </p:nvSpPr>
        <p:spPr>
          <a:xfrm>
            <a:off x="5394534" y="6055771"/>
            <a:ext cx="26343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4 8 10 9 2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4CD75BF0-273A-404E-AAB9-479CB9C85D8C}"/>
              </a:ext>
            </a:extLst>
          </p:cNvPr>
          <p:cNvCxnSpPr>
            <a:cxnSpLocks/>
            <a:stCxn id="160" idx="7"/>
            <a:endCxn id="163" idx="5"/>
          </p:cNvCxnSpPr>
          <p:nvPr/>
        </p:nvCxnSpPr>
        <p:spPr>
          <a:xfrm flipV="1">
            <a:off x="7190078" y="4513846"/>
            <a:ext cx="0" cy="4742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위쪽 모서리의 한쪽은 둥글고 다른 한쪽은 잘림 180">
            <a:extLst>
              <a:ext uri="{FF2B5EF4-FFF2-40B4-BE49-F238E27FC236}">
                <a16:creationId xmlns:a16="http://schemas.microsoft.com/office/drawing/2014/main" id="{B7775E21-A509-4736-B4F2-BF02D313565E}"/>
              </a:ext>
            </a:extLst>
          </p:cNvPr>
          <p:cNvSpPr/>
          <p:nvPr/>
        </p:nvSpPr>
        <p:spPr>
          <a:xfrm>
            <a:off x="5133792" y="4258907"/>
            <a:ext cx="205991" cy="190918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B1A4813-CA02-4686-953B-8BC773541C3A}"/>
              </a:ext>
            </a:extLst>
          </p:cNvPr>
          <p:cNvCxnSpPr>
            <a:cxnSpLocks/>
            <a:stCxn id="163" idx="1"/>
            <a:endCxn id="158" idx="7"/>
          </p:cNvCxnSpPr>
          <p:nvPr/>
        </p:nvCxnSpPr>
        <p:spPr>
          <a:xfrm flipH="1">
            <a:off x="6425963" y="4304304"/>
            <a:ext cx="555474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49188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1140</Words>
  <Application>Microsoft Office PowerPoint</Application>
  <PresentationFormat>화면 슬라이드 쇼(4:3)</PresentationFormat>
  <Paragraphs>740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Arial</vt:lpstr>
      <vt:lpstr>D2Coding</vt:lpstr>
      <vt:lpstr>나눔고딕</vt:lpstr>
      <vt:lpstr>Times New Roman</vt:lpstr>
      <vt:lpstr>Source Code Pro Semibold</vt:lpstr>
      <vt:lpstr>Consolas</vt:lpstr>
      <vt:lpstr>함초롬바탕</vt:lpstr>
      <vt:lpstr>맑은 고딕</vt:lpstr>
      <vt:lpstr>나눔명조</vt:lpstr>
      <vt:lpstr>강의용_마스터</vt:lpstr>
      <vt:lpstr>경로, 싸이클 cycle</vt:lpstr>
      <vt:lpstr>싸이클 판정</vt:lpstr>
      <vt:lpstr>싸이클 판정</vt:lpstr>
      <vt:lpstr>싸이클 판정</vt:lpstr>
      <vt:lpstr>위상 정렬 topological sort</vt:lpstr>
      <vt:lpstr>PowerPoint 프레젠테이션</vt:lpstr>
      <vt:lpstr>위상 정렬</vt:lpstr>
      <vt:lpstr>깊이 우선 탐색</vt:lpstr>
      <vt:lpstr>깊이 우선 탐색</vt:lpstr>
      <vt:lpstr>깊이 우선 탐색</vt:lpstr>
      <vt:lpstr>너비 우선 탐색</vt:lpstr>
      <vt:lpstr>너비 우선 탐색</vt:lpstr>
      <vt:lpstr>너비 우선 탐색</vt:lpstr>
      <vt:lpstr>너비 우선 탐색</vt:lpstr>
      <vt:lpstr>너비 우선 탐색</vt:lpstr>
      <vt:lpstr>너비 우선 탐색</vt:lpstr>
      <vt:lpstr>너비 우선 탐색</vt:lpstr>
      <vt:lpstr>너비 우선 탐색</vt:lpstr>
      <vt:lpstr>너비 우선 탐색</vt:lpstr>
      <vt:lpstr>너비 우선 탐색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정종윤</cp:lastModifiedBy>
  <cp:revision>95</cp:revision>
  <cp:lastPrinted>2011-08-28T13:13:29Z</cp:lastPrinted>
  <dcterms:created xsi:type="dcterms:W3CDTF">2011-08-24T01:05:33Z</dcterms:created>
  <dcterms:modified xsi:type="dcterms:W3CDTF">2019-08-25T07:50:06Z</dcterms:modified>
</cp:coreProperties>
</file>