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D2D44-5D40-450E-8884-F17701D7A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E46613-2C32-4C6D-B7C1-9E4B7FCEA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812D7-4745-47BA-BDBD-FE358CFA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F7C-D89A-4083-BBBA-FB78115C70B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BFE895-A02C-4169-9303-E07D9CB1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B0B33-47F8-489F-A9E8-617B8937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BCC-6FD3-48F3-AEC7-9CD8C17D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0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F38E8-C42A-4BC8-BA85-6DE58CA6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BF4CA-F72E-481C-ADE4-0E8DED8C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9F2E4-2D1C-4941-882A-56D83426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F7C-D89A-4083-BBBA-FB78115C70B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6E23F-09C5-425D-B03D-B063CEA3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412BF-A330-4FBF-8BE0-B6ED8FEE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BCC-6FD3-48F3-AEC7-9CD8C17D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4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669AA-D11C-4D35-8FF7-AF47435EE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9A905-27E0-45C7-B2D4-A33A8D44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0C18A-6866-4966-B80F-FB31ADC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F7C-D89A-4083-BBBA-FB78115C70B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26F82-9F60-4076-BAAE-21354AD0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5EE16-E045-4E76-B175-514AD0B5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BCC-6FD3-48F3-AEC7-9CD8C17D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D9CD4-D078-4B1A-8FF9-413A7433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2F792-0713-4044-9A8D-D29CAAE41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C2EFD-5D2E-42DB-B936-E7F49B18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F7C-D89A-4083-BBBA-FB78115C70B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463E0-11DB-47E3-9F4D-FFDD9441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77986-9452-474D-BFE4-B5009DE0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BCC-6FD3-48F3-AEC7-9CD8C17D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8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397E-6BDC-4A24-8773-AAFDFCF7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E12616-18CC-4419-A5A3-A21D6D35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12246-CCDF-4A78-9277-D6B2D2C1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F7C-D89A-4083-BBBA-FB78115C70B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31C19-FDB3-4816-A776-6A102A6B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3E617-5499-4FF8-AE00-65E23144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BCC-6FD3-48F3-AEC7-9CD8C17D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4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A209-7724-46E0-A4D4-31D2794A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A9214-171B-479B-A976-D778595F6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E4148D-3F9F-4AA5-A72C-04B6070CC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8C106-7F71-46B7-9A4A-5415406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F7C-D89A-4083-BBBA-FB78115C70B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78B535-A7EF-40B9-A6DD-0C4BB0EE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7A4B9C-5B0C-4927-A67F-00BDD81F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BCC-6FD3-48F3-AEC7-9CD8C17D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2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AA288-5B8A-457F-B819-45B96760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90F53-FD10-4BC7-A878-1614B35F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82640E-8EA5-4E5A-885C-03A00AEDC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D1D114-33AD-4396-84F1-4EB0754B5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67762F-E845-4832-8D8D-EEB46A532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062A8C-B044-4957-A0BC-73D8820A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F7C-D89A-4083-BBBA-FB78115C70B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E7D13B-73E0-45C7-B3C8-35AEA007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FADF27-FC0E-4EB4-9A1B-426C6FD6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BCC-6FD3-48F3-AEC7-9CD8C17D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92322-998E-447E-B10D-F34A5146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470DB6-308B-4C61-89A6-9BF4F4B8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F7C-D89A-4083-BBBA-FB78115C70B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EA7AB0-0ADA-457D-B75E-2CC9BF3C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920501-27A8-4C8A-AD65-50F64D44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BCC-6FD3-48F3-AEC7-9CD8C17D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72853A-4E96-46BB-862B-CFD20EB4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F7C-D89A-4083-BBBA-FB78115C70B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0E3824-3A9C-4173-B059-14B2641D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5FFD5F-5BA2-4209-8DA8-52E34D25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BCC-6FD3-48F3-AEC7-9CD8C17D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2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40010-30FE-4303-9231-876CB50A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2A591-E251-4368-9E47-8B4873A2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C7F7D3-5F0A-4410-8D2F-98100D707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E7A637-D8AB-405D-BB3F-C1E4C2EC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F7C-D89A-4083-BBBA-FB78115C70B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1E609-7CF9-4165-9637-F39993E4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6589B-F169-44E0-BBD1-292AD7DE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BCC-6FD3-48F3-AEC7-9CD8C17D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C9DB-ADD8-405E-B8C3-8CF4022D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AD0D41-01AA-497E-8835-74FEC370C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800C56-141D-4F13-BB0B-1C98E399D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8C3D8-BE80-460C-BAAA-C5144503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F7C-D89A-4083-BBBA-FB78115C70B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DDB73-A293-432B-9DD1-4D5B889E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9E409-C31E-4471-96BD-4AA096C3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BCC-6FD3-48F3-AEC7-9CD8C17D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9C887C-687E-418A-AD15-BAF864CF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C017D-B53C-4FC0-AA94-EE2EC0C2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D5AF1-9C3E-4D19-8059-D019D4847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EFF7C-D89A-4083-BBBA-FB78115C70B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5079-E364-4ED7-8AA7-460C58001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331AC-1F28-432D-8338-2C1ED101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1BCC-6FD3-48F3-AEC7-9CD8C17D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2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3DF49D2-3179-419F-B883-71E7228FDC76}"/>
              </a:ext>
            </a:extLst>
          </p:cNvPr>
          <p:cNvSpPr/>
          <p:nvPr/>
        </p:nvSpPr>
        <p:spPr>
          <a:xfrm>
            <a:off x="4551903" y="781224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22A6C0-A171-4056-AB1D-0C5186998FB0}"/>
              </a:ext>
            </a:extLst>
          </p:cNvPr>
          <p:cNvSpPr/>
          <p:nvPr/>
        </p:nvSpPr>
        <p:spPr>
          <a:xfrm>
            <a:off x="4560292" y="1734599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router-view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F039B9-622E-436B-A32A-F25927848DCB}"/>
              </a:ext>
            </a:extLst>
          </p:cNvPr>
          <p:cNvSpPr/>
          <p:nvPr/>
        </p:nvSpPr>
        <p:spPr>
          <a:xfrm>
            <a:off x="2655991" y="1734599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router-link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36B8ED2-63AC-4741-AA25-D0E3EDF75861}"/>
              </a:ext>
            </a:extLst>
          </p:cNvPr>
          <p:cNvSpPr/>
          <p:nvPr/>
        </p:nvSpPr>
        <p:spPr>
          <a:xfrm>
            <a:off x="6464595" y="2668924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MovieDetailView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E7C814-4F20-473A-87CE-2E46EECA9AAC}"/>
              </a:ext>
            </a:extLst>
          </p:cNvPr>
          <p:cNvSpPr/>
          <p:nvPr/>
        </p:nvSpPr>
        <p:spPr>
          <a:xfrm>
            <a:off x="4560294" y="2668924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MoviesView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BD35FA-B024-46BC-894E-2FDA2A8FD58D}"/>
              </a:ext>
            </a:extLst>
          </p:cNvPr>
          <p:cNvSpPr/>
          <p:nvPr/>
        </p:nvSpPr>
        <p:spPr>
          <a:xfrm>
            <a:off x="2655991" y="2668924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HomeView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EFF46-7733-44F9-9AAF-87E1BCF5B7D3}"/>
              </a:ext>
            </a:extLst>
          </p:cNvPr>
          <p:cNvSpPr txBox="1"/>
          <p:nvPr/>
        </p:nvSpPr>
        <p:spPr>
          <a:xfrm>
            <a:off x="171450" y="190500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Movies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261A08-CE47-4DB3-B5A2-D094DE352A97}"/>
              </a:ext>
            </a:extLst>
          </p:cNvPr>
          <p:cNvGrpSpPr/>
          <p:nvPr/>
        </p:nvGrpSpPr>
        <p:grpSpPr>
          <a:xfrm>
            <a:off x="4466178" y="3650348"/>
            <a:ext cx="1777068" cy="796953"/>
            <a:chOff x="4990053" y="3088373"/>
            <a:chExt cx="1777068" cy="796953"/>
          </a:xfrm>
          <a:solidFill>
            <a:schemeClr val="bg1"/>
          </a:solidFill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5ACD08C-6229-4596-B02B-CD3B0DEC9ED3}"/>
                </a:ext>
              </a:extLst>
            </p:cNvPr>
            <p:cNvSpPr/>
            <p:nvPr/>
          </p:nvSpPr>
          <p:spPr>
            <a:xfrm>
              <a:off x="5142453" y="3088373"/>
              <a:ext cx="1624668" cy="645952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88A9EB8-7288-4CAB-92C0-BEC027CB449D}"/>
                </a:ext>
              </a:extLst>
            </p:cNvPr>
            <p:cNvSpPr/>
            <p:nvPr/>
          </p:nvSpPr>
          <p:spPr>
            <a:xfrm>
              <a:off x="5066253" y="3163174"/>
              <a:ext cx="1624668" cy="645952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8EB8470-FCAC-440D-BA98-DDD2C3EFB011}"/>
                </a:ext>
              </a:extLst>
            </p:cNvPr>
            <p:cNvSpPr/>
            <p:nvPr/>
          </p:nvSpPr>
          <p:spPr>
            <a:xfrm>
              <a:off x="4990053" y="3239374"/>
              <a:ext cx="1624668" cy="645952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MoviesCard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419608F-C10A-4EA9-B13B-02558D27938E}"/>
              </a:ext>
            </a:extLst>
          </p:cNvPr>
          <p:cNvGrpSpPr/>
          <p:nvPr/>
        </p:nvGrpSpPr>
        <p:grpSpPr>
          <a:xfrm>
            <a:off x="6388395" y="3650348"/>
            <a:ext cx="1777068" cy="796953"/>
            <a:chOff x="4990053" y="3088373"/>
            <a:chExt cx="1777068" cy="796953"/>
          </a:xfrm>
          <a:solidFill>
            <a:schemeClr val="bg1"/>
          </a:solidFill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111DF5-0AF4-471A-87BB-DAAEDBFB3499}"/>
                </a:ext>
              </a:extLst>
            </p:cNvPr>
            <p:cNvSpPr/>
            <p:nvPr/>
          </p:nvSpPr>
          <p:spPr>
            <a:xfrm>
              <a:off x="5142453" y="3088373"/>
              <a:ext cx="1624668" cy="645952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F5DE89C-A2B9-46D5-90D0-A3D44C7977C8}"/>
                </a:ext>
              </a:extLst>
            </p:cNvPr>
            <p:cNvSpPr/>
            <p:nvPr/>
          </p:nvSpPr>
          <p:spPr>
            <a:xfrm>
              <a:off x="5066253" y="3163174"/>
              <a:ext cx="1624668" cy="645952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AB935FF-C5A0-4BDF-BF46-25D8F13F9515}"/>
                </a:ext>
              </a:extLst>
            </p:cNvPr>
            <p:cNvSpPr/>
            <p:nvPr/>
          </p:nvSpPr>
          <p:spPr>
            <a:xfrm>
              <a:off x="4990053" y="3239374"/>
              <a:ext cx="1624668" cy="645952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Collection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22A81FF-58F6-4DF3-AC57-E78FF2823754}"/>
              </a:ext>
            </a:extLst>
          </p:cNvPr>
          <p:cNvSpPr/>
          <p:nvPr/>
        </p:nvSpPr>
        <p:spPr>
          <a:xfrm>
            <a:off x="8509351" y="3801349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Articles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27">
            <a:extLst>
              <a:ext uri="{FF2B5EF4-FFF2-40B4-BE49-F238E27FC236}">
                <a16:creationId xmlns:a16="http://schemas.microsoft.com/office/drawing/2014/main" id="{122A81FF-58F6-4DF3-AC57-E78FF2823754}"/>
              </a:ext>
            </a:extLst>
          </p:cNvPr>
          <p:cNvSpPr/>
          <p:nvPr/>
        </p:nvSpPr>
        <p:spPr>
          <a:xfrm>
            <a:off x="10392763" y="3801349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VideoTrailer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3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3DF49D2-3179-419F-B883-71E7228FDC76}"/>
              </a:ext>
            </a:extLst>
          </p:cNvPr>
          <p:cNvSpPr/>
          <p:nvPr/>
        </p:nvSpPr>
        <p:spPr>
          <a:xfrm>
            <a:off x="4466178" y="866949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22A6C0-A171-4056-AB1D-0C5186998FB0}"/>
              </a:ext>
            </a:extLst>
          </p:cNvPr>
          <p:cNvSpPr/>
          <p:nvPr/>
        </p:nvSpPr>
        <p:spPr>
          <a:xfrm>
            <a:off x="4474567" y="1915574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router-view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F039B9-622E-436B-A32A-F25927848DCB}"/>
              </a:ext>
            </a:extLst>
          </p:cNvPr>
          <p:cNvSpPr/>
          <p:nvPr/>
        </p:nvSpPr>
        <p:spPr>
          <a:xfrm>
            <a:off x="2570266" y="1915574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router-link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053BD39-9657-4799-861F-23F51BE2B520}"/>
              </a:ext>
            </a:extLst>
          </p:cNvPr>
          <p:cNvSpPr/>
          <p:nvPr/>
        </p:nvSpPr>
        <p:spPr>
          <a:xfrm>
            <a:off x="7873767" y="3824071"/>
            <a:ext cx="2289407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CommunityDetailView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622D518-88FD-46A0-8198-41CA5927ADB9}"/>
              </a:ext>
            </a:extLst>
          </p:cNvPr>
          <p:cNvSpPr/>
          <p:nvPr/>
        </p:nvSpPr>
        <p:spPr>
          <a:xfrm>
            <a:off x="495125" y="3824071"/>
            <a:ext cx="2289407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CommunityView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08E61E0-289A-48E0-A90A-2E31229991F7}"/>
              </a:ext>
            </a:extLst>
          </p:cNvPr>
          <p:cNvSpPr/>
          <p:nvPr/>
        </p:nvSpPr>
        <p:spPr>
          <a:xfrm>
            <a:off x="2954672" y="3824071"/>
            <a:ext cx="2289407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CommunityCreateView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8D96E00-7F35-4F9D-9A7B-93726E45668E}"/>
              </a:ext>
            </a:extLst>
          </p:cNvPr>
          <p:cNvSpPr/>
          <p:nvPr/>
        </p:nvSpPr>
        <p:spPr>
          <a:xfrm>
            <a:off x="5414219" y="3824071"/>
            <a:ext cx="2289407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CommunityUpdateView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5A5E3-56A6-4B22-83F4-EE2F9F0E7BF9}"/>
              </a:ext>
            </a:extLst>
          </p:cNvPr>
          <p:cNvSpPr txBox="1"/>
          <p:nvPr/>
        </p:nvSpPr>
        <p:spPr>
          <a:xfrm>
            <a:off x="171450" y="190500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Community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86667EE-1A6E-4079-A47A-8719C03EB73A}"/>
              </a:ext>
            </a:extLst>
          </p:cNvPr>
          <p:cNvSpPr/>
          <p:nvPr/>
        </p:nvSpPr>
        <p:spPr>
          <a:xfrm>
            <a:off x="4048127" y="2869822"/>
            <a:ext cx="2477547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CommunityCategoryView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913BFF2-9E87-42B3-884A-FD2CCA53E037}"/>
              </a:ext>
            </a:extLst>
          </p:cNvPr>
          <p:cNvSpPr/>
          <p:nvPr/>
        </p:nvSpPr>
        <p:spPr>
          <a:xfrm>
            <a:off x="827494" y="4772899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Articles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E37B224-E2F1-4C41-A17D-EBB2F10B7907}"/>
              </a:ext>
            </a:extLst>
          </p:cNvPr>
          <p:cNvGrpSpPr/>
          <p:nvPr/>
        </p:nvGrpSpPr>
        <p:grpSpPr>
          <a:xfrm>
            <a:off x="8129936" y="4687873"/>
            <a:ext cx="1777068" cy="796953"/>
            <a:chOff x="4990053" y="3088373"/>
            <a:chExt cx="1777068" cy="796953"/>
          </a:xfrm>
          <a:solidFill>
            <a:schemeClr val="bg1"/>
          </a:solidFill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D7051A1-3826-420A-BEF8-52312E6B07D4}"/>
                </a:ext>
              </a:extLst>
            </p:cNvPr>
            <p:cNvSpPr/>
            <p:nvPr/>
          </p:nvSpPr>
          <p:spPr>
            <a:xfrm>
              <a:off x="5142453" y="3088373"/>
              <a:ext cx="1624668" cy="645952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135625-6A9D-4882-8398-2B77DE8C073F}"/>
                </a:ext>
              </a:extLst>
            </p:cNvPr>
            <p:cNvSpPr/>
            <p:nvPr/>
          </p:nvSpPr>
          <p:spPr>
            <a:xfrm>
              <a:off x="5066253" y="3163174"/>
              <a:ext cx="1624668" cy="645952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19658DB-385C-4C3D-901A-BB9F90EFBD53}"/>
                </a:ext>
              </a:extLst>
            </p:cNvPr>
            <p:cNvSpPr/>
            <p:nvPr/>
          </p:nvSpPr>
          <p:spPr>
            <a:xfrm>
              <a:off x="4990053" y="3239374"/>
              <a:ext cx="1624668" cy="645952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Comment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859D07-F79C-4338-8486-628E08C19B02}"/>
              </a:ext>
            </a:extLst>
          </p:cNvPr>
          <p:cNvSpPr/>
          <p:nvPr/>
        </p:nvSpPr>
        <p:spPr>
          <a:xfrm>
            <a:off x="10339736" y="4762674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Articles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1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3DF49D2-3179-419F-B883-71E7228FDC76}"/>
              </a:ext>
            </a:extLst>
          </p:cNvPr>
          <p:cNvSpPr/>
          <p:nvPr/>
        </p:nvSpPr>
        <p:spPr>
          <a:xfrm>
            <a:off x="5761578" y="819324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22A6C0-A171-4056-AB1D-0C5186998FB0}"/>
              </a:ext>
            </a:extLst>
          </p:cNvPr>
          <p:cNvSpPr/>
          <p:nvPr/>
        </p:nvSpPr>
        <p:spPr>
          <a:xfrm>
            <a:off x="5769967" y="1867949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router-view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F039B9-622E-436B-A32A-F25927848DCB}"/>
              </a:ext>
            </a:extLst>
          </p:cNvPr>
          <p:cNvSpPr/>
          <p:nvPr/>
        </p:nvSpPr>
        <p:spPr>
          <a:xfrm>
            <a:off x="3865666" y="1867949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router-link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40A5DF4-302D-4DD5-A595-E277CA13AED2}"/>
              </a:ext>
            </a:extLst>
          </p:cNvPr>
          <p:cNvSpPr/>
          <p:nvPr/>
        </p:nvSpPr>
        <p:spPr>
          <a:xfrm>
            <a:off x="1953094" y="2916574"/>
            <a:ext cx="2047406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ProfileView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F8FA86-34C0-478A-A577-854ABDE00A0B}"/>
              </a:ext>
            </a:extLst>
          </p:cNvPr>
          <p:cNvSpPr/>
          <p:nvPr/>
        </p:nvSpPr>
        <p:spPr>
          <a:xfrm>
            <a:off x="4299419" y="2916574"/>
            <a:ext cx="2047406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SignupView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94ACFAF-EE9A-408C-A0C1-2A6E25D38136}"/>
              </a:ext>
            </a:extLst>
          </p:cNvPr>
          <p:cNvSpPr/>
          <p:nvPr/>
        </p:nvSpPr>
        <p:spPr>
          <a:xfrm>
            <a:off x="6645744" y="2916574"/>
            <a:ext cx="2047406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ProfileUpdateView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C8C826-9927-4333-891D-BB0FA21E3A3E}"/>
              </a:ext>
            </a:extLst>
          </p:cNvPr>
          <p:cNvSpPr/>
          <p:nvPr/>
        </p:nvSpPr>
        <p:spPr>
          <a:xfrm>
            <a:off x="8992069" y="2916574"/>
            <a:ext cx="2047406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PasswordChangeView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66F9D92-00C0-4755-901E-2EC7F2CEF322}"/>
              </a:ext>
            </a:extLst>
          </p:cNvPr>
          <p:cNvSpPr/>
          <p:nvPr/>
        </p:nvSpPr>
        <p:spPr>
          <a:xfrm>
            <a:off x="8206969" y="1373524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4812C6-CA04-4191-B138-E2D0F7DB85DF}"/>
              </a:ext>
            </a:extLst>
          </p:cNvPr>
          <p:cNvSpPr txBox="1"/>
          <p:nvPr/>
        </p:nvSpPr>
        <p:spPr>
          <a:xfrm>
            <a:off x="171450" y="190500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Accounts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D02C3C1-92E3-47B6-A99F-FE4232544209}"/>
              </a:ext>
            </a:extLst>
          </p:cNvPr>
          <p:cNvSpPr/>
          <p:nvPr/>
        </p:nvSpPr>
        <p:spPr>
          <a:xfrm>
            <a:off x="1953094" y="3914775"/>
            <a:ext cx="2047406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FB05355-5B3C-4C77-9112-523282BFA7C2}"/>
              </a:ext>
            </a:extLst>
          </p:cNvPr>
          <p:cNvGrpSpPr/>
          <p:nvPr/>
        </p:nvGrpSpPr>
        <p:grpSpPr>
          <a:xfrm>
            <a:off x="795572" y="5004299"/>
            <a:ext cx="1777068" cy="796953"/>
            <a:chOff x="4990053" y="3088373"/>
            <a:chExt cx="1777068" cy="796953"/>
          </a:xfrm>
          <a:solidFill>
            <a:schemeClr val="bg1"/>
          </a:solidFill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8308797-77DC-4390-B756-BA99D96E0E4C}"/>
                </a:ext>
              </a:extLst>
            </p:cNvPr>
            <p:cNvSpPr/>
            <p:nvPr/>
          </p:nvSpPr>
          <p:spPr>
            <a:xfrm>
              <a:off x="5142453" y="3088373"/>
              <a:ext cx="1624668" cy="645952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B49C949-7329-48AE-AED2-FBCDFB8E74D0}"/>
                </a:ext>
              </a:extLst>
            </p:cNvPr>
            <p:cNvSpPr/>
            <p:nvPr/>
          </p:nvSpPr>
          <p:spPr>
            <a:xfrm>
              <a:off x="5066253" y="3163174"/>
              <a:ext cx="1624668" cy="645952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9C837BB-DBE2-4B1E-BA5F-84AA7962B40D}"/>
                </a:ext>
              </a:extLst>
            </p:cNvPr>
            <p:cNvSpPr/>
            <p:nvPr/>
          </p:nvSpPr>
          <p:spPr>
            <a:xfrm>
              <a:off x="4990053" y="3239374"/>
              <a:ext cx="1624668" cy="645952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Collection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8546F74-25E1-4A85-948D-06C37F31EAD3}"/>
              </a:ext>
            </a:extLst>
          </p:cNvPr>
          <p:cNvSpPr/>
          <p:nvPr/>
        </p:nvSpPr>
        <p:spPr>
          <a:xfrm>
            <a:off x="2827572" y="5079100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Blog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1C7661A-426E-4898-9922-76A2DA7DC280}"/>
              </a:ext>
            </a:extLst>
          </p:cNvPr>
          <p:cNvSpPr/>
          <p:nvPr/>
        </p:nvSpPr>
        <p:spPr>
          <a:xfrm>
            <a:off x="4776132" y="5077877"/>
            <a:ext cx="1624668" cy="645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Articles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2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36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SSAFY</cp:lastModifiedBy>
  <cp:revision>7</cp:revision>
  <dcterms:created xsi:type="dcterms:W3CDTF">2023-11-16T11:53:10Z</dcterms:created>
  <dcterms:modified xsi:type="dcterms:W3CDTF">2023-11-17T01:44:29Z</dcterms:modified>
</cp:coreProperties>
</file>