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3b708f2c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3b708f2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b708f2c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b708f2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3b708f2c7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3b708f2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3b708f2c7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3b708f2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3b708f2c7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3b708f2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3b708f2c7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3b708f2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3b708f2c7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3b708f2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3b708f2c7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3b708f2c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36875" y="3665325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is a free and open </a:t>
            </a:r>
            <a:r>
              <a:rPr lang="en"/>
              <a:t>source</a:t>
            </a:r>
            <a:r>
              <a:rPr lang="en"/>
              <a:t> frontend javascript library for building ui.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maintained by meta.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choose react.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Reusable components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Unidirectional data 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learning curve</a:t>
            </a:r>
            <a:r>
              <a:rPr lang="en"/>
              <a:t>.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has a shorter learning curve than other frameworks / libraries of js.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Easy debugging tools.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</a:t>
            </a:r>
            <a:r>
              <a:rPr lang="en"/>
              <a:t>.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is everywhere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536875" y="3665325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Node package 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on top of  node 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world’s largest software </a:t>
            </a:r>
            <a:r>
              <a:rPr lang="en"/>
              <a:t>registry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choose react.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Reusable components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57439"/>
            <a:ext cx="9144001" cy="6200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r>
              <a:rPr lang="en"/>
              <a:t>.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initial-scale=1.0"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dom and virtual dom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"container1"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"container2"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crossorigin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"https://unpkg.com/react@18/umd/react.development.js"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crossorigin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"https://unpkg.com/react-dom@18/umd/react-dom.development.js"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05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react code.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setTimer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element1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`&lt;div&gt;&lt;h1&gt;rct&lt;/h1&gt;&lt;input type ='text' /&gt;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&lt;p&gt;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${new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toLocaleTimeString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&lt;/div&gt;`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'container1'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element1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element2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'div'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'h1'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'div'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'input'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'text'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})),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toLocaleTimeString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element2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'container2'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setInterval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setTimer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