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42922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Promises and Asynchronous Programming in JavaScript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50952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this presentation, we will explore the fundamentals of synchronous and asynchronous programming in JavaScript and learn how to work with Promises and Async/Await. Let's dive in!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64280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219" y="643568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6411397"/>
            <a:ext cx="17830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shubham ss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23449"/>
            <a:ext cx="6804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JavaScript Event Loop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062163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2488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it?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818221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event loop is the core of JavaScript's concurrency model. It waits for events to enter its queue and processes them one by one.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2062163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248864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does it work?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818221"/>
            <a:ext cx="308895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a synchronous function is called, the event loop is blocked until it finishes. Asynchronous functions, however, are added to a queue, and their callbacks are invoked once the call stack is empty.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2062163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248983"/>
            <a:ext cx="2651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Why is it important?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818340"/>
            <a:ext cx="308907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event loop enables JavaScript to effectively handle I/O and other non-blocking operations, making it a powerful and efficient language for web development.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710815" y="566857"/>
            <a:ext cx="6012180" cy="643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69"/>
              </a:lnSpc>
              <a:buNone/>
            </a:pPr>
            <a:r>
              <a:rPr lang="en-US" sz="405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Promises</a:t>
            </a:r>
            <a:endParaRPr lang="en-US" sz="4055" dirty="0"/>
          </a:p>
        </p:txBody>
      </p:sp>
      <p:sp>
        <p:nvSpPr>
          <p:cNvPr id="5" name="Shape 3"/>
          <p:cNvSpPr/>
          <p:nvPr/>
        </p:nvSpPr>
        <p:spPr>
          <a:xfrm>
            <a:off x="2710815" y="1931432"/>
            <a:ext cx="9208770" cy="15240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3777020" y="1931372"/>
            <a:ext cx="15240" cy="72092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3552944" y="1699796"/>
            <a:ext cx="463391" cy="463391"/>
          </a:xfrm>
          <a:prstGeom prst="roundRect">
            <a:avLst>
              <a:gd name="adj" fmla="val 13336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3727490" y="1738372"/>
            <a:ext cx="11430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41"/>
              </a:lnSpc>
              <a:buNone/>
            </a:pPr>
            <a:r>
              <a:rPr lang="en-US" sz="243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33" dirty="0"/>
          </a:p>
        </p:txBody>
      </p:sp>
      <p:sp>
        <p:nvSpPr>
          <p:cNvPr id="9" name="Text 7"/>
          <p:cNvSpPr/>
          <p:nvPr/>
        </p:nvSpPr>
        <p:spPr>
          <a:xfrm>
            <a:off x="2916793" y="2858333"/>
            <a:ext cx="1735693" cy="6436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534"/>
              </a:lnSpc>
              <a:buNone/>
            </a:pPr>
            <a:r>
              <a:rPr lang="en-US" sz="202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are Promises?</a:t>
            </a:r>
            <a:endParaRPr lang="en-US" sz="2027" dirty="0"/>
          </a:p>
        </p:txBody>
      </p:sp>
      <p:sp>
        <p:nvSpPr>
          <p:cNvPr id="10" name="Text 8"/>
          <p:cNvSpPr/>
          <p:nvPr/>
        </p:nvSpPr>
        <p:spPr>
          <a:xfrm>
            <a:off x="2916793" y="3707963"/>
            <a:ext cx="1735693" cy="3954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595"/>
              </a:lnSpc>
              <a:buNone/>
            </a:pPr>
            <a:r>
              <a:rPr lang="en-US" sz="1622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Promises are objects that represent a value that might not yet be available. They're used to handle asynchronous operations, making it easy to chain callbacks and handle errors.</a:t>
            </a:r>
            <a:endParaRPr lang="en-US" sz="1622" dirty="0"/>
          </a:p>
        </p:txBody>
      </p:sp>
      <p:sp>
        <p:nvSpPr>
          <p:cNvPr id="11" name="Shape 9"/>
          <p:cNvSpPr/>
          <p:nvPr/>
        </p:nvSpPr>
        <p:spPr>
          <a:xfrm>
            <a:off x="6130647" y="1931372"/>
            <a:ext cx="15240" cy="72092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5906572" y="1699796"/>
            <a:ext cx="463391" cy="463391"/>
          </a:xfrm>
          <a:prstGeom prst="roundRect">
            <a:avLst>
              <a:gd name="adj" fmla="val 13336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6054447" y="1738372"/>
            <a:ext cx="16764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41"/>
              </a:lnSpc>
              <a:buNone/>
            </a:pPr>
            <a:r>
              <a:rPr lang="en-US" sz="243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33" dirty="0"/>
          </a:p>
        </p:txBody>
      </p:sp>
      <p:sp>
        <p:nvSpPr>
          <p:cNvPr id="14" name="Text 12"/>
          <p:cNvSpPr/>
          <p:nvPr/>
        </p:nvSpPr>
        <p:spPr>
          <a:xfrm>
            <a:off x="5270421" y="2858333"/>
            <a:ext cx="1735812" cy="6436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534"/>
              </a:lnSpc>
              <a:buNone/>
            </a:pPr>
            <a:r>
              <a:rPr lang="en-US" sz="202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a Promise</a:t>
            </a:r>
            <a:endParaRPr lang="en-US" sz="2027" dirty="0"/>
          </a:p>
        </p:txBody>
      </p:sp>
      <p:sp>
        <p:nvSpPr>
          <p:cNvPr id="15" name="Text 13"/>
          <p:cNvSpPr/>
          <p:nvPr/>
        </p:nvSpPr>
        <p:spPr>
          <a:xfrm>
            <a:off x="5270421" y="3707963"/>
            <a:ext cx="1735812" cy="3625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595"/>
              </a:lnSpc>
              <a:buNone/>
            </a:pPr>
            <a:r>
              <a:rPr lang="en-US" sz="1622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Promise constructor takes a callback function that receives `resolve` and `reject` functions as arguments. We use these to signal that the Promise has either fulfilled or failed.</a:t>
            </a:r>
            <a:endParaRPr lang="en-US" sz="1622" dirty="0"/>
          </a:p>
        </p:txBody>
      </p:sp>
      <p:sp>
        <p:nvSpPr>
          <p:cNvPr id="16" name="Shape 14"/>
          <p:cNvSpPr/>
          <p:nvPr/>
        </p:nvSpPr>
        <p:spPr>
          <a:xfrm>
            <a:off x="8484394" y="1931372"/>
            <a:ext cx="15240" cy="72092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8260318" y="1699796"/>
            <a:ext cx="463391" cy="463391"/>
          </a:xfrm>
          <a:prstGeom prst="roundRect">
            <a:avLst>
              <a:gd name="adj" fmla="val 13336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8404384" y="1738372"/>
            <a:ext cx="17526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41"/>
              </a:lnSpc>
              <a:buNone/>
            </a:pPr>
            <a:r>
              <a:rPr lang="en-US" sz="243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33" dirty="0"/>
          </a:p>
        </p:txBody>
      </p:sp>
      <p:sp>
        <p:nvSpPr>
          <p:cNvPr id="19" name="Text 17"/>
          <p:cNvSpPr/>
          <p:nvPr/>
        </p:nvSpPr>
        <p:spPr>
          <a:xfrm>
            <a:off x="7624167" y="2858333"/>
            <a:ext cx="1735693" cy="6436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534"/>
              </a:lnSpc>
              <a:buNone/>
            </a:pPr>
            <a:r>
              <a:rPr lang="en-US" sz="202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Chaining Promises</a:t>
            </a:r>
            <a:endParaRPr lang="en-US" sz="2027" dirty="0"/>
          </a:p>
        </p:txBody>
      </p:sp>
      <p:sp>
        <p:nvSpPr>
          <p:cNvPr id="20" name="Text 18"/>
          <p:cNvSpPr/>
          <p:nvPr/>
        </p:nvSpPr>
        <p:spPr>
          <a:xfrm>
            <a:off x="7624167" y="3707963"/>
            <a:ext cx="1735693" cy="26365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595"/>
              </a:lnSpc>
              <a:buNone/>
            </a:pPr>
            <a:r>
              <a:rPr lang="en-US" sz="1622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Promise objects can be chained together using the `then` method, which receives a success callback and returns a new Promise object.</a:t>
            </a:r>
            <a:endParaRPr lang="en-US" sz="1622" dirty="0"/>
          </a:p>
        </p:txBody>
      </p:sp>
      <p:sp>
        <p:nvSpPr>
          <p:cNvPr id="21" name="Shape 19"/>
          <p:cNvSpPr/>
          <p:nvPr/>
        </p:nvSpPr>
        <p:spPr>
          <a:xfrm>
            <a:off x="10838021" y="1931372"/>
            <a:ext cx="15240" cy="72092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22" name="Shape 20"/>
          <p:cNvSpPr/>
          <p:nvPr/>
        </p:nvSpPr>
        <p:spPr>
          <a:xfrm>
            <a:off x="10613946" y="1699796"/>
            <a:ext cx="463391" cy="463391"/>
          </a:xfrm>
          <a:prstGeom prst="roundRect">
            <a:avLst>
              <a:gd name="adj" fmla="val 13336"/>
            </a:avLst>
          </a:prstGeom>
          <a:solidFill>
            <a:srgbClr val="F6E9D5"/>
          </a:solidFill>
          <a:ln/>
        </p:spPr>
      </p:sp>
      <p:sp>
        <p:nvSpPr>
          <p:cNvPr id="23" name="Text 21"/>
          <p:cNvSpPr/>
          <p:nvPr/>
        </p:nvSpPr>
        <p:spPr>
          <a:xfrm>
            <a:off x="10761821" y="1738372"/>
            <a:ext cx="16764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41"/>
              </a:lnSpc>
              <a:buNone/>
            </a:pPr>
            <a:r>
              <a:rPr lang="en-US" sz="243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433" dirty="0"/>
          </a:p>
        </p:txBody>
      </p:sp>
      <p:sp>
        <p:nvSpPr>
          <p:cNvPr id="24" name="Text 22"/>
          <p:cNvSpPr/>
          <p:nvPr/>
        </p:nvSpPr>
        <p:spPr>
          <a:xfrm>
            <a:off x="9977795" y="2858333"/>
            <a:ext cx="1735812" cy="6436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534"/>
              </a:lnSpc>
              <a:buNone/>
            </a:pPr>
            <a:r>
              <a:rPr lang="en-US" sz="202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Promise States</a:t>
            </a:r>
            <a:endParaRPr lang="en-US" sz="2027" dirty="0"/>
          </a:p>
        </p:txBody>
      </p:sp>
      <p:sp>
        <p:nvSpPr>
          <p:cNvPr id="25" name="Text 23"/>
          <p:cNvSpPr/>
          <p:nvPr/>
        </p:nvSpPr>
        <p:spPr>
          <a:xfrm>
            <a:off x="9977795" y="3707963"/>
            <a:ext cx="1735812" cy="2966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595"/>
              </a:lnSpc>
              <a:buNone/>
            </a:pPr>
            <a:r>
              <a:rPr lang="en-US" sz="1622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Promise can be in one of three states: `pending`, `fulfilled`, or `rejected`. We can check the state of a Promise using the `Promise.prototype.state` method.</a:t>
            </a:r>
            <a:endParaRPr lang="en-US" sz="1622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72389"/>
            <a:ext cx="9669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Promise Chaining and Error Handling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111103"/>
            <a:ext cx="3163014" cy="3146108"/>
          </a:xfrm>
          <a:prstGeom prst="roundRect">
            <a:avLst>
              <a:gd name="adj" fmla="val 2119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333274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Chaining Promises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902631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can chain multiple promises together using the `.then()` method, which will wait for each promise to resolve before moving on to the next.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111103"/>
            <a:ext cx="3163014" cy="3146108"/>
          </a:xfrm>
          <a:prstGeom prst="roundRect">
            <a:avLst>
              <a:gd name="adj" fmla="val 2119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Handling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902631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can add a `.catch()` method to handle errors that occur in the promise chain. This lets us gracefully handle errors without the app crashing.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111103"/>
            <a:ext cx="3163014" cy="3146108"/>
          </a:xfrm>
          <a:prstGeom prst="roundRect">
            <a:avLst>
              <a:gd name="adj" fmla="val 2119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Promise.all()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902631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can use `Promise.all()` to execute an array of promises in parallel and wait for all of them to resolve before moving on to the next step.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78850"/>
            <a:ext cx="4922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Using Async/Await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417564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04266"/>
            <a:ext cx="2842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Async/Await?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7362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Async/Await is a syntax for working with Promises that makes it easier to write asynchronous code in a synchronous style.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2417564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604266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does it work?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7362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mark a function as asynchronous using the `async` keyword, and use the `await` keyword to pause execution until a Promise resolves or rejects.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2417564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604385"/>
            <a:ext cx="3063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of async/await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173742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Async/Await code is cleaner and easier to read than Promises, and it doesn't require as much nesting or chaining. It also simplifies error handling.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1951553"/>
            <a:ext cx="9433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Tips for Handling Errors in Promises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1527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5"/>
          <p:cNvSpPr/>
          <p:nvPr/>
        </p:nvSpPr>
        <p:spPr>
          <a:xfrm>
            <a:off x="2537341" y="319444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70503" y="322909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 try/catch blocks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70503" y="4145637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Try/catch blocks can be used to handle errors in a synchronous style, and can be used with Promises and Async/Await.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733574" y="31527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2" name="Text 9"/>
          <p:cNvSpPr/>
          <p:nvPr/>
        </p:nvSpPr>
        <p:spPr>
          <a:xfrm>
            <a:off x="5895856" y="319444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455688" y="322909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 specific with error messages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455688" y="4145637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Error messages should be specific and provide enough information to help developers diagnose and fix problems.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118759" y="31527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6" name="Text 13"/>
          <p:cNvSpPr/>
          <p:nvPr/>
        </p:nvSpPr>
        <p:spPr>
          <a:xfrm>
            <a:off x="9277231" y="31944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840873" y="322909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Don't ignore errors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840873" y="4145637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Errors should always be acknowledged and handled in some way, even if it's just logging the error to the console.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18417"/>
            <a:ext cx="6629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Summary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868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Promises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3506867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Promises are a powerful way to handle asynchronous operations in JavaScript. They can be created and chained, and are an important part of modern web development.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2868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Async/Await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3506867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Async/Await is a newer syntax for working with Promises that is simpler and easier to read. It is quickly becoming the preferred way to write asynchronous code in JavaScript.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286821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Javascript Event Loop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3923348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event loop is a core component of JavaScript's concurrency model. Understanding how it works is essential to writing efficient JavaScript code and building performant web applications.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2023-08-15T18:14:36Z</dcterms:created>
  <dcterms:modified xsi:type="dcterms:W3CDTF">2023-08-15T18:14:36Z</dcterms:modified>
</cp:coreProperties>
</file>