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Art of DOM Manipulation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Welcome to a guide on the powerful methods for DOM manipulation available to you as a web developer.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5400556"/>
            <a:ext cx="17602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shubham ss</a:t>
            </a:r>
            <a:endParaRPr lang="en-US" sz="218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859875"/>
            <a:ext cx="4663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Selecting Elements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9858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2345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getElementById()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80392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an element with the specified ID.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9858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3234571"/>
            <a:ext cx="3383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getElementsByClassName()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80392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elements with the specified class name.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73975" y="4853464"/>
            <a:ext cx="3192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getElementsByTagName()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73975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elements with the specified HTML tag name.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querySelector()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422821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the first matching element.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747957"/>
            <a:ext cx="5798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Working with Elements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886670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2012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Element.style()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77060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Modifies the CSS style of an element.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886670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2013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JQuery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77072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concise library to manipulate elements easily.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886670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2013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Tab Control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77072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Cycles through multiple elements, selecting one at a time.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265396"/>
            <a:ext cx="7421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Modifying Text and Attributes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4059972" y="4684157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832265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009787" y="447591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971205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innerHTML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253401"/>
            <a:ext cx="36440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Gets or sets the HTML content.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15241" y="3906560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5987534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142196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126474" y="2404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textContent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415433" y="2973467"/>
            <a:ext cx="364414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Gets or sets the text content of an element.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8370510" y="4684157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8142803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301276" y="44759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7281743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setAttribute()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6570702" y="6253401"/>
            <a:ext cx="364414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Sets or changes the value of an attribute on the specified element.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10525899" y="3906560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22" name="Shape 19"/>
          <p:cNvSpPr/>
          <p:nvPr/>
        </p:nvSpPr>
        <p:spPr>
          <a:xfrm>
            <a:off x="10298192" y="44342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10452854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9437132" y="2404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removeAttribute()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8726091" y="2973467"/>
            <a:ext cx="364414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Removes the specified attribute from an element.</a:t>
            </a:r>
            <a:endParaRPr lang="en-US" sz="1750" dirty="0"/>
          </a:p>
        </p:txBody>
      </p:sp>
      <p:pic>
        <p:nvPicPr>
          <p:cNvPr id="2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715220"/>
            <a:ext cx="7917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Adding and Removing Elements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createElement()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Creates a new element with the specified tag name.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appendChild()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Adds a new child element to the specified element.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removeChild()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Removes a child element from the specified element.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3151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DOM Traversal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5163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10722" y="355806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592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parentNode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4162068"/>
            <a:ext cx="2905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the parent element.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3085" y="35163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37748" y="355806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3592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childNodes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4162068"/>
            <a:ext cx="2905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all child elements.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91672" y="49549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4989552"/>
            <a:ext cx="3855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nextSibling and previousSibling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5558909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Selects the next or previous sibling.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7479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 Listeners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886670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2012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event.target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77060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Returns the element on which the event was triggered.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886670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201364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addEventListener()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77072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Adds a listener to an element to respond to an event.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886670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201364"/>
            <a:ext cx="2933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event.stopPropagation()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770721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Prevents events from "bubbling" up the DOM tree.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Power of DOM Manipulation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a deep understanding of the DOM, the possibilities are endless. Take your skills to the next level and create stunning, interactive web pages.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2023-08-21T04:37:07Z</dcterms:created>
  <dcterms:modified xsi:type="dcterms:W3CDTF">2023-08-21T04:37:07Z</dcterms:modified>
</cp:coreProperties>
</file>