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C2ED-5589-442E-9A68-2360F3C12A9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18B1-78FD-43A4-A92B-0CB9F5BC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55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C2ED-5589-442E-9A68-2360F3C12A9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18B1-78FD-43A4-A92B-0CB9F5BC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1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C2ED-5589-442E-9A68-2360F3C12A9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18B1-78FD-43A4-A92B-0CB9F5BC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15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C2ED-5589-442E-9A68-2360F3C12A9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18B1-78FD-43A4-A92B-0CB9F5BC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C2ED-5589-442E-9A68-2360F3C12A9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18B1-78FD-43A4-A92B-0CB9F5BC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2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C2ED-5589-442E-9A68-2360F3C12A9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18B1-78FD-43A4-A92B-0CB9F5BC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65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C2ED-5589-442E-9A68-2360F3C12A9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18B1-78FD-43A4-A92B-0CB9F5BC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C2ED-5589-442E-9A68-2360F3C12A9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18B1-78FD-43A4-A92B-0CB9F5BC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45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C2ED-5589-442E-9A68-2360F3C12A9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18B1-78FD-43A4-A92B-0CB9F5BC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8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C2ED-5589-442E-9A68-2360F3C12A9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18B1-78FD-43A4-A92B-0CB9F5BC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3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C2ED-5589-442E-9A68-2360F3C12A9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18B1-78FD-43A4-A92B-0CB9F5BC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19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C2ED-5589-442E-9A68-2360F3C12A9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18B1-78FD-43A4-A92B-0CB9F5BC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9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578" y="2492896"/>
            <a:ext cx="80944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HTML stands for Hyper Text</a:t>
            </a:r>
          </a:p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Markup Language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A6472-2DCB-7D09-B532-A93DC33BCA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4" y="5949280"/>
            <a:ext cx="2614808" cy="6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9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Container or Empty Elements</a:t>
            </a:r>
            <a:endParaRPr lang="en-I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u="sng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Container Element</a:t>
            </a:r>
            <a:endParaRPr lang="en-IN" u="sng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They have starting as well as closing tags</a:t>
            </a:r>
          </a:p>
          <a:p>
            <a:endParaRPr lang="en-US" dirty="0"/>
          </a:p>
          <a:p>
            <a:r>
              <a:rPr lang="en-US" dirty="0"/>
              <a:t>&lt;HTML&gt;……….&lt;/HTML&gt;</a:t>
            </a:r>
          </a:p>
          <a:p>
            <a:r>
              <a:rPr lang="en-US" dirty="0"/>
              <a:t>&lt;TITLE&gt;……….&lt;/TITLE&gt;</a:t>
            </a:r>
          </a:p>
          <a:p>
            <a:r>
              <a:rPr lang="en-US" dirty="0"/>
              <a:t>&lt;B&gt;……….&lt;/B&gt;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u="sng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Empty Element</a:t>
            </a:r>
            <a:endParaRPr lang="en-IN" u="sng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They have only starting tag</a:t>
            </a:r>
          </a:p>
          <a:p>
            <a:endParaRPr lang="en-US" dirty="0"/>
          </a:p>
          <a:p>
            <a:r>
              <a:rPr lang="en-US" dirty="0"/>
              <a:t>&lt;BR&gt;</a:t>
            </a:r>
          </a:p>
          <a:p>
            <a:r>
              <a:rPr lang="en-US" dirty="0"/>
              <a:t>&lt;HR&gt;</a:t>
            </a:r>
          </a:p>
          <a:p>
            <a:r>
              <a:rPr lang="en-US" dirty="0"/>
              <a:t>&lt;IMG&gt;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497388" y="1422946"/>
            <a:ext cx="0" cy="45263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0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Empty Elements</a:t>
            </a:r>
            <a:endParaRPr lang="en-I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Empty elements are also called as </a:t>
            </a:r>
            <a:r>
              <a:rPr lang="en-US" u="sng" dirty="0"/>
              <a:t>void elements.</a:t>
            </a:r>
          </a:p>
          <a:p>
            <a:r>
              <a:rPr lang="en-US" dirty="0"/>
              <a:t>Ways of writing empty elements:</a:t>
            </a:r>
          </a:p>
          <a:p>
            <a:pPr lvl="1"/>
            <a:r>
              <a:rPr lang="en-US" dirty="0"/>
              <a:t>Just specify the start tag</a:t>
            </a:r>
          </a:p>
          <a:p>
            <a:pPr lvl="2"/>
            <a:r>
              <a:rPr lang="en-US" dirty="0"/>
              <a:t>&lt;BR&gt;</a:t>
            </a:r>
          </a:p>
          <a:p>
            <a:pPr lvl="1"/>
            <a:r>
              <a:rPr lang="en-US" dirty="0"/>
              <a:t>No content inside start and end tag</a:t>
            </a:r>
          </a:p>
          <a:p>
            <a:pPr lvl="2"/>
            <a:r>
              <a:rPr lang="en-US" dirty="0"/>
              <a:t>&lt;BR&gt;              &lt;/BR&gt;</a:t>
            </a:r>
          </a:p>
          <a:p>
            <a:pPr lvl="1"/>
            <a:r>
              <a:rPr lang="en-US" dirty="0"/>
              <a:t>A self-closing tag</a:t>
            </a:r>
          </a:p>
          <a:p>
            <a:pPr lvl="2"/>
            <a:r>
              <a:rPr lang="en-US" dirty="0"/>
              <a:t>&lt;BR/&gt;</a:t>
            </a:r>
          </a:p>
        </p:txBody>
      </p:sp>
    </p:spTree>
    <p:extLst>
      <p:ext uri="{BB962C8B-B14F-4D97-AF65-F5344CB8AC3E}">
        <p14:creationId xmlns:p14="http://schemas.microsoft.com/office/powerpoint/2010/main" val="111867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HTML Tag Structure</a:t>
            </a:r>
            <a:endParaRPr lang="en-I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&lt;BODY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bgcolor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=“yellow”&gt;</a:t>
            </a:r>
            <a:endParaRPr lang="en-IN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79712" y="335699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5830" y="4005064"/>
            <a:ext cx="2926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Tag 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58098" y="3355446"/>
            <a:ext cx="0" cy="16577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59832" y="5087365"/>
            <a:ext cx="2796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Attribute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04248" y="3356992"/>
            <a:ext cx="0" cy="8288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01435" y="4188604"/>
            <a:ext cx="1786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67914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Basic HTML Tag</a:t>
            </a:r>
            <a:endParaRPr lang="en-IN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Tag</a:t>
            </a:r>
          </a:p>
          <a:p>
            <a:r>
              <a:rPr lang="en-US" dirty="0"/>
              <a:t>The HEAD Tag</a:t>
            </a:r>
          </a:p>
          <a:p>
            <a:r>
              <a:rPr lang="en-US" dirty="0"/>
              <a:t>The TITLE Tag</a:t>
            </a:r>
          </a:p>
          <a:p>
            <a:r>
              <a:rPr lang="en-US" dirty="0"/>
              <a:t>The BODY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2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Hypertext is not simply text, it can include graphics, videos and sounds.</a:t>
            </a:r>
          </a:p>
          <a:p>
            <a:r>
              <a:rPr lang="en-US" dirty="0"/>
              <a:t>Markup is the code used for designing the web page</a:t>
            </a:r>
          </a:p>
          <a:p>
            <a:r>
              <a:rPr lang="en-US" dirty="0"/>
              <a:t>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83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Tim Berners-Lee 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51735"/>
              </p:ext>
            </p:extLst>
          </p:nvPr>
        </p:nvGraphicFramePr>
        <p:xfrm>
          <a:off x="1187624" y="263691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 2.0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 3.2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 4.01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XHTML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75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HTML Docs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document is made up of elements or tags and attributes.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672" y="2983652"/>
            <a:ext cx="2318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&lt;body&gt;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1670" y="4365104"/>
            <a:ext cx="5508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&lt;body text=“red”&gt;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7935" y="3445317"/>
            <a:ext cx="121012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64088" y="2967335"/>
            <a:ext cx="1126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Tag</a:t>
            </a:r>
          </a:p>
        </p:txBody>
      </p:sp>
      <p:sp>
        <p:nvSpPr>
          <p:cNvPr id="9" name="Oval 8"/>
          <p:cNvSpPr/>
          <p:nvPr/>
        </p:nvSpPr>
        <p:spPr>
          <a:xfrm>
            <a:off x="2742799" y="4366026"/>
            <a:ext cx="1800200" cy="1008112"/>
          </a:xfrm>
          <a:prstGeom prst="ellipse">
            <a:avLst/>
          </a:prstGeom>
          <a:solidFill>
            <a:schemeClr val="lt1">
              <a:alpha val="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42999" y="4869160"/>
            <a:ext cx="2621289" cy="9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27095" y="5661248"/>
            <a:ext cx="2721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Attribute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20272" y="4826769"/>
            <a:ext cx="0" cy="783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93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&lt;HEAD&gt;</a:t>
            </a:r>
          </a:p>
          <a:p>
            <a:pPr marL="0" indent="0">
              <a:buNone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&lt;TITLE&gt;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&lt;/HEAD&gt;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&lt;BODY&gt;</a:t>
            </a:r>
          </a:p>
          <a:p>
            <a:pPr marL="0" indent="0">
              <a:buNone/>
            </a:pP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&lt;/BODY&gt;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&lt;/HTML&gt;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7704" y="184482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01888" y="1644769"/>
            <a:ext cx="37040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Identifies the doc as an HTML doc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7704" y="2385649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66329" y="2182170"/>
            <a:ext cx="62930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Includes title, scripts used, style definitions and document </a:t>
            </a:r>
          </a:p>
          <a:p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descriptions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00431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66329" y="2996952"/>
            <a:ext cx="56210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Contains document title that appears at the title bar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7704" y="4096465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66329" y="3892986"/>
            <a:ext cx="59507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All the tags, attributes and information in the webpage </a:t>
            </a:r>
          </a:p>
          <a:p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body goes here.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247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Creating an HTML Document</a:t>
            </a:r>
            <a:endParaRPr lang="en-I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Notepad</a:t>
            </a:r>
          </a:p>
          <a:p>
            <a:r>
              <a:rPr lang="en-US" dirty="0"/>
              <a:t>Type the required codes</a:t>
            </a:r>
          </a:p>
          <a:p>
            <a:r>
              <a:rPr lang="en-US" dirty="0"/>
              <a:t>Save the file with .html extension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01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Viewing HTML Document Browser</a:t>
            </a:r>
            <a:endParaRPr lang="en-I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the browser window</a:t>
            </a:r>
          </a:p>
          <a:p>
            <a:r>
              <a:rPr lang="en-US" dirty="0"/>
              <a:t>Go to File</a:t>
            </a:r>
          </a:p>
          <a:p>
            <a:r>
              <a:rPr lang="en-US" dirty="0"/>
              <a:t>Click Open</a:t>
            </a:r>
          </a:p>
          <a:p>
            <a:r>
              <a:rPr lang="en-US" dirty="0"/>
              <a:t>Select the location where the file is placed</a:t>
            </a:r>
          </a:p>
          <a:p>
            <a:r>
              <a:rPr lang="en-US" dirty="0"/>
              <a:t>Select the file</a:t>
            </a:r>
          </a:p>
          <a:p>
            <a:r>
              <a:rPr lang="en-US" dirty="0"/>
              <a:t>Click Open</a:t>
            </a:r>
          </a:p>
          <a:p>
            <a:pPr marL="0" indent="0">
              <a:buNone/>
            </a:pPr>
            <a:r>
              <a:rPr lang="en-US" dirty="0"/>
              <a:t>The HTML page will open up</a:t>
            </a:r>
          </a:p>
          <a:p>
            <a:pPr marL="0" indent="0">
              <a:buNone/>
            </a:pPr>
            <a:r>
              <a:rPr lang="en-US" dirty="0"/>
              <a:t>There is no need to be connected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381512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Basic Terminology</a:t>
            </a:r>
            <a:endParaRPr lang="en-I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</a:t>
            </a:r>
          </a:p>
          <a:p>
            <a:pPr marL="0" indent="0">
              <a:buNone/>
            </a:pPr>
            <a:r>
              <a:rPr lang="en-US" dirty="0"/>
              <a:t>&lt;Head&gt;, &lt;HTML&gt;, &lt;Body&gt; etc. are tags. Tags are enclosed within angular brackets</a:t>
            </a:r>
          </a:p>
          <a:p>
            <a:r>
              <a:rPr lang="en-US" dirty="0"/>
              <a:t>Element </a:t>
            </a:r>
          </a:p>
          <a:p>
            <a:pPr marL="0" indent="0"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It has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start tag			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 ending tag		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Content between the tags	My First Web Page</a:t>
            </a:r>
            <a:endParaRPr lang="en-IN" sz="2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97654" y="1900863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59832" y="1700808"/>
            <a:ext cx="47318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Formatting i.e. how a webpage will appear?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6156176" y="4149080"/>
            <a:ext cx="504056" cy="1512168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660232" y="4628165"/>
            <a:ext cx="170873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Elements</a:t>
            </a:r>
            <a:endParaRPr lang="en-US" sz="3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106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Basic 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27784" y="191683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635896" y="1700808"/>
            <a:ext cx="55027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Provide the extra information about the formatting</a:t>
            </a:r>
            <a:endParaRPr lang="en-US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9133" y="2708920"/>
            <a:ext cx="6225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&lt;font color=“green”&gt;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350100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28184" y="3564275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78279" y="4356363"/>
            <a:ext cx="169129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Attribute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74378" y="4487090"/>
            <a:ext cx="110761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Va</a:t>
            </a:r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lue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30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410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HTML</vt:lpstr>
      <vt:lpstr>History of HTML</vt:lpstr>
      <vt:lpstr>Writing HTML Docs</vt:lpstr>
      <vt:lpstr>HTML Doc Structure</vt:lpstr>
      <vt:lpstr>Creating an HTML Document</vt:lpstr>
      <vt:lpstr>Viewing HTML Document Browser</vt:lpstr>
      <vt:lpstr>Basic Terminology</vt:lpstr>
      <vt:lpstr>Basic Terminology</vt:lpstr>
      <vt:lpstr>Container or Empty Elements</vt:lpstr>
      <vt:lpstr>Empty Elements</vt:lpstr>
      <vt:lpstr>HTML Tag Structure</vt:lpstr>
      <vt:lpstr>Basic HTML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</dc:creator>
  <cp:lastModifiedBy>pc</cp:lastModifiedBy>
  <cp:revision>20</cp:revision>
  <dcterms:created xsi:type="dcterms:W3CDTF">2017-05-22T09:43:23Z</dcterms:created>
  <dcterms:modified xsi:type="dcterms:W3CDTF">2023-07-04T12:26:09Z</dcterms:modified>
</cp:coreProperties>
</file>