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0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BFC1-78AF-48F0-AB63-38CB5653F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259" y="385483"/>
            <a:ext cx="8001000" cy="175708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Bayesian and decision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D93D1-4889-4FD5-BD24-59E672FD5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953" y="2768103"/>
            <a:ext cx="6400800" cy="194733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Swapnil Sagar</a:t>
            </a:r>
          </a:p>
        </p:txBody>
      </p:sp>
    </p:spTree>
    <p:extLst>
      <p:ext uri="{BB962C8B-B14F-4D97-AF65-F5344CB8AC3E}">
        <p14:creationId xmlns:p14="http://schemas.microsoft.com/office/powerpoint/2010/main" val="4049245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89775A-649A-4FAB-B3B9-77DFA9B908CB}"/>
              </a:ext>
            </a:extLst>
          </p:cNvPr>
          <p:cNvSpPr txBox="1"/>
          <p:nvPr/>
        </p:nvSpPr>
        <p:spPr>
          <a:xfrm>
            <a:off x="161366" y="533400"/>
            <a:ext cx="11434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Issue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2E3119-F2B4-404D-BBE3-245201F60C65}"/>
              </a:ext>
            </a:extLst>
          </p:cNvPr>
          <p:cNvSpPr txBox="1"/>
          <p:nvPr/>
        </p:nvSpPr>
        <p:spPr>
          <a:xfrm>
            <a:off x="443753" y="1828800"/>
            <a:ext cx="113179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&gt;Sort of a new domain, so no statistic for utility of system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&gt;CPT values needs to be learned.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&gt;Change nodes to be experimented with.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&gt;Lot of study is needed to make complete coherent sense of the system.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906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CA5FE8-E3B7-4AFA-81E6-F03527BF53A5}"/>
              </a:ext>
            </a:extLst>
          </p:cNvPr>
          <p:cNvSpPr txBox="1"/>
          <p:nvPr/>
        </p:nvSpPr>
        <p:spPr>
          <a:xfrm>
            <a:off x="533400" y="439271"/>
            <a:ext cx="109190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 algn="ctr"/>
            <a:endParaRPr lang="en-US" sz="4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&gt;Each layer can be turned into an Independent and similar sort of domains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&gt;Integration between layers can be way more sophisticated.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&gt;Use learning to get CPT values, especially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recovery_time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&gt;More chance node depending on Decision Node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&gt;Full Markov Decision Process implementation.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&gt;Utility values from experience and human values </a:t>
            </a:r>
          </a:p>
        </p:txBody>
      </p:sp>
    </p:spTree>
    <p:extLst>
      <p:ext uri="{BB962C8B-B14F-4D97-AF65-F5344CB8AC3E}">
        <p14:creationId xmlns:p14="http://schemas.microsoft.com/office/powerpoint/2010/main" val="1825672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63B7-6EFD-4204-B529-7E245240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812" y="3057461"/>
            <a:ext cx="8534400" cy="150706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2"/>
                </a:solidFill>
              </a:rPr>
              <a:t>QUESTIONS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C5181-DAB6-4087-8A6C-A9309EA6B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871" y="219636"/>
            <a:ext cx="8534400" cy="2259106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7398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C7836-9346-4B13-9897-DBB1E9F3A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8142" y="188259"/>
            <a:ext cx="4416706" cy="1187824"/>
          </a:xfrm>
        </p:spPr>
        <p:txBody>
          <a:bodyPr>
            <a:normAutofit fontScale="92500"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DOMAIN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29182-E807-4A19-9E7B-90AE403525F2}"/>
              </a:ext>
            </a:extLst>
          </p:cNvPr>
          <p:cNvSpPr txBox="1"/>
          <p:nvPr/>
        </p:nvSpPr>
        <p:spPr>
          <a:xfrm flipH="1">
            <a:off x="736001" y="1510553"/>
            <a:ext cx="860074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Sports Team Management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Management related to injuries and taking decision to manage the team for best results.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for an upcoming tournament.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problem in school or club level sports management.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231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7DC2F-6103-4F74-BBED-5474B6F3A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22729"/>
            <a:ext cx="9735671" cy="1147483"/>
          </a:xfrm>
        </p:spPr>
        <p:txBody>
          <a:bodyPr>
            <a:normAutofit fontScale="77500" lnSpcReduction="20000"/>
          </a:bodyPr>
          <a:lstStyle/>
          <a:p>
            <a:r>
              <a:rPr lang="en-US" sz="6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IDEA- BAYSIAN NETWORK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61AF12-45D8-415A-8370-16005F1860A4}"/>
              </a:ext>
            </a:extLst>
          </p:cNvPr>
          <p:cNvSpPr txBox="1"/>
          <p:nvPr/>
        </p:nvSpPr>
        <p:spPr>
          <a:xfrm rot="10800000" flipV="1">
            <a:off x="556023" y="1248652"/>
            <a:ext cx="107258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First layer – Which sports to go for – depends on Physical attributes and skills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D587A5-5BA2-4722-932B-002ABE915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81" y="1655618"/>
            <a:ext cx="9790769" cy="2195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65E745-C050-43C3-9F31-EFAA6C972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48" y="4103385"/>
            <a:ext cx="4208387" cy="254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8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CB29A8-6E4B-4AC8-AA15-800E737EDD6B}"/>
              </a:ext>
            </a:extLst>
          </p:cNvPr>
          <p:cNvSpPr txBox="1"/>
          <p:nvPr/>
        </p:nvSpPr>
        <p:spPr>
          <a:xfrm>
            <a:off x="376518" y="277906"/>
            <a:ext cx="10717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Second Layer – Type of injury and severity of the injury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AD72E-0CE4-4A4B-A00C-40F58DEE3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8" y="656897"/>
            <a:ext cx="11017196" cy="31861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A3F6D6-07DC-4DFA-BEA3-D351C34FD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8" y="3951153"/>
            <a:ext cx="11094606" cy="283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7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C1EFE0-07D8-44A4-8096-3630101C45FA}"/>
              </a:ext>
            </a:extLst>
          </p:cNvPr>
          <p:cNvSpPr txBox="1"/>
          <p:nvPr/>
        </p:nvSpPr>
        <p:spPr>
          <a:xfrm>
            <a:off x="412376" y="327212"/>
            <a:ext cx="1126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layer – Recovery time probabilities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1496C-9C56-491B-8B07-69BDE8A2D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81" y="845017"/>
            <a:ext cx="10750248" cy="27314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6A1275-0286-4D72-AF22-51C03BAF7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81" y="3724894"/>
            <a:ext cx="10750248" cy="288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79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E49C2-8723-45C3-B675-DBDF20474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71" y="219637"/>
            <a:ext cx="10544082" cy="103990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IDEA – DECISION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38228-2A6C-4733-B548-14367A9307D6}"/>
              </a:ext>
            </a:extLst>
          </p:cNvPr>
          <p:cNvSpPr txBox="1"/>
          <p:nvPr/>
        </p:nvSpPr>
        <p:spPr>
          <a:xfrm>
            <a:off x="515471" y="1541929"/>
            <a:ext cx="103676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&gt;In case of a player being injured, decision to be maid –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replacement or Not.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deciding the squad and getting best out of possible squad is of utmost importance going into any tournament.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&gt;The Utility value of in all practical sense is the value of loosing or winning as is in any aspect of life.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34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54DFD0-7244-47B2-B822-2E0432FBD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21" y="198362"/>
            <a:ext cx="4735850" cy="56944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51B0B4-F59B-4DA3-ADEB-CF0AC5F15647}"/>
              </a:ext>
            </a:extLst>
          </p:cNvPr>
          <p:cNvSpPr txBox="1"/>
          <p:nvPr/>
        </p:nvSpPr>
        <p:spPr>
          <a:xfrm>
            <a:off x="5573486" y="933752"/>
            <a:ext cx="597020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Utility  of every action – “yes” or “no” is calculated by the summation of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P(Resulting state – “Win” / “Lose” | action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Get_Replacement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evidence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Player_Capability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recovery_time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Tournament_Start_Date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9665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16EF0B-0843-4A0C-B65D-FCC6535F4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2" y="96762"/>
            <a:ext cx="5598401" cy="64491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95D260-D5D3-4B34-8310-1E940B86A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260" y="96762"/>
            <a:ext cx="5626388" cy="644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70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A7E271-9658-4F4C-ADDE-3BDF77559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5" y="326987"/>
            <a:ext cx="11974490" cy="632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4876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1197</TotalTime>
  <Words>318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Century Gothic</vt:lpstr>
      <vt:lpstr>Times New Roman</vt:lpstr>
      <vt:lpstr>Wingdings</vt:lpstr>
      <vt:lpstr>Wingdings 3</vt:lpstr>
      <vt:lpstr>Slice</vt:lpstr>
      <vt:lpstr>Bayesian and decision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and decision network</dc:title>
  <dc:creator>swapnil sagar</dc:creator>
  <cp:lastModifiedBy>swapnil sagar</cp:lastModifiedBy>
  <cp:revision>29</cp:revision>
  <dcterms:created xsi:type="dcterms:W3CDTF">2017-12-05T14:55:17Z</dcterms:created>
  <dcterms:modified xsi:type="dcterms:W3CDTF">2017-12-06T10:52:18Z</dcterms:modified>
</cp:coreProperties>
</file>