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4e7b5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34e7b529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34e7b52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634e7b529e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34e7b529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34e7b529e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34e7b529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634e7b529e_0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34e7b529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34e7b529e_0_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34e7b529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634e7b529e_0_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34e7b529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34e7b529e_0_7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34e7b529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634e7b529e_0_8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4e7b529e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34e7b529e_0_9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sagastume11/ecommerce-sales-trend-analysis.git" TargetMode="External"/><Relationship Id="rId4" Type="http://schemas.openxmlformats.org/officeDocument/2006/relationships/hyperlink" Target="http://www.linkedin.com/in/sergio-sagastume-4a3b601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Sales Trend Analysis – eCommerce Dataset 2025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Pakistan-Based Online Gift Store | Jan–Jun 2025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Sergio E. Sagastume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084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analyzes the e-commerce transactions of a gift shop based in Pakistan.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covers January to June 2025.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To understand monthly sales trends to facilitate better planning and decision-making.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Google Cloud BigQuery, SQL, Looker Studio.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– Ask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Task: Analyze monthly sales to discover patterns and support business decisions.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Questions: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total sales for each month?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months performed best and worst?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any seasonal or demand patterns?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– Prepare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8608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were cleaned up and renamed for consistency.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'order_date'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converted to the correct date format.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'order_month'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was created for trend grouping.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 was reviewed.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– Process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grouped by month.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sales, quantity sold, and order volume.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1200"/>
              </a:spcBef>
              <a:spcAft>
                <a:spcPts val="120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sorted chronologically.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 – Analyze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recorded the highest total sales.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and June were the months with the worst results.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showed a recovery after March's decline.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9" title="total_sales, total_orders, total_quantity_sold by order_mon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5" y="2709074"/>
            <a:ext cx="7978648" cy="226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685800" y="3047575"/>
            <a:ext cx="3072600" cy="154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9"/>
          <p:cNvCxnSpPr/>
          <p:nvPr/>
        </p:nvCxnSpPr>
        <p:spPr>
          <a:xfrm flipH="1" rot="10800000">
            <a:off x="3758425" y="3529125"/>
            <a:ext cx="818700" cy="10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9"/>
          <p:cNvCxnSpPr/>
          <p:nvPr/>
        </p:nvCxnSpPr>
        <p:spPr>
          <a:xfrm>
            <a:off x="4567500" y="3529175"/>
            <a:ext cx="3467400" cy="112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 – Share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reated a clear bar chart to communicate trends.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visuals to show month-over-month changes.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Highlighted key takeaways for stakeholders.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 – Act: Recommendations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 marketing during low-demand months like March and June.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Replicate successful strategies from January.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inventory with high-demand months.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external or seasonal factors.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monthly sales goals using data insights.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 questions or comments?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me on GitHub or LinkedIn.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(GitHub: 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https://github.com/ssagastume11/ecommerce-sales-trend-analysis.git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3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315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www.linkedin.com/in/sergio-sagastume-4a3b601a8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