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3c0db12c6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my presentation on analyzing Pixar films. Today I'll explain how production elements influence a company's success, both critically and financially.</a:t>
            </a:r>
            <a:endParaRPr/>
          </a:p>
        </p:txBody>
      </p:sp>
      <p:sp>
        <p:nvSpPr>
          <p:cNvPr id="58" name="Google Shape;58;g363c0db12c6_0_33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3c0db12c6_0_1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watching this presentation. If you have any questions, please feel free to contact me. The dataset is from Kaggle: Pixar Films 1995–2024.</a:t>
            </a:r>
            <a:endParaRPr/>
          </a:p>
        </p:txBody>
      </p:sp>
      <p:sp>
        <p:nvSpPr>
          <p:cNvPr id="115" name="Google Shape;115;g363c0db12c6_0_18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3c0db12c6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project uses data analytics to explore trends and outcomes across Pixar films, examining the relationships between team roles, release strategies, and performance.</a:t>
            </a:r>
            <a:endParaRPr/>
          </a:p>
        </p:txBody>
      </p:sp>
      <p:sp>
        <p:nvSpPr>
          <p:cNvPr id="64" name="Google Shape;64;g363c0db12c6_0_8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3c0db12c6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used four datasets: pixar_films, academy_awards, genres, and pixar_people. After cleaning them and uploading them to BigQuery, I created calculated fields to facilitate trend analysis.</a:t>
            </a:r>
            <a:endParaRPr/>
          </a:p>
        </p:txBody>
      </p:sp>
      <p:sp>
        <p:nvSpPr>
          <p:cNvPr id="70" name="Google Shape;70;g363c0db12c6_0_41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3c0db12c6_0_4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three key questions that guided the analysis and helped define the SQL queries and visualizations used throughout the project.</a:t>
            </a:r>
            <a:endParaRPr/>
          </a:p>
        </p:txBody>
      </p:sp>
      <p:sp>
        <p:nvSpPr>
          <p:cNvPr id="76" name="Google Shape;76;g363c0db12c6_0_49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3c0db12c6_0_1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bar chart shows the number of Oscars over the years. It can be seen how only a few films won awards, often during periods of creative ambition.</a:t>
            </a:r>
            <a:endParaRPr/>
          </a:p>
        </p:txBody>
      </p:sp>
      <p:sp>
        <p:nvSpPr>
          <p:cNvPr id="82" name="Google Shape;82;g363c0db12c6_0_132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3c0db12c6_0_14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scatter plot reveals that critical acclaim, as measured by IMDb ratings, doesn't always match financial performance, raising questions about marketing, timing, and audiences.</a:t>
            </a:r>
            <a:endParaRPr/>
          </a:p>
        </p:txBody>
      </p:sp>
      <p:sp>
        <p:nvSpPr>
          <p:cNvPr id="89" name="Google Shape;89;g363c0db12c6_0_140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3c0db12c6_0_14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timeline shows how Pixar has shifted from mostly G-rated films to predominantly PG-rated films over the years, suggesting deeper or more emotionally complex stories.</a:t>
            </a:r>
            <a:endParaRPr/>
          </a:p>
        </p:txBody>
      </p:sp>
      <p:sp>
        <p:nvSpPr>
          <p:cNvPr id="96" name="Google Shape;96;g363c0db12c6_0_148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3c0db12c6_0_1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the main findings from the data. Creative teams and film ratings correlate with results, and PG-rated films have garnered recent critical acclaim.</a:t>
            </a:r>
            <a:endParaRPr/>
          </a:p>
        </p:txBody>
      </p:sp>
      <p:sp>
        <p:nvSpPr>
          <p:cNvPr id="103" name="Google Shape;103;g363c0db12c6_0_156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3c0db12c6_0_1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Based on the analysis, I recommend prioritizing depth of storytelling, strengthening successful creative partnerships, refining marketing strategy, and aligning releases with awards cycles.</a:t>
            </a:r>
            <a:endParaRPr/>
          </a:p>
        </p:txBody>
      </p:sp>
      <p:sp>
        <p:nvSpPr>
          <p:cNvPr id="109" name="Google Shape;109;g363c0db12c6_0_16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mail.google.com/mail/u/0/?ogbl#inbox" TargetMode="External"/><Relationship Id="rId4" Type="http://schemas.openxmlformats.org/officeDocument/2006/relationships/hyperlink" Target="https://www.kaggle.com/datasets/khaledxbenali/data-on-all-pixar-films-1995-2024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558431"/>
            <a:ext cx="85206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Pixar Film Analysis: Patterns Behind Success</a:t>
            </a:r>
            <a:endParaRPr/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2125594"/>
            <a:ext cx="8520600" cy="5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en">
                <a:solidFill>
                  <a:srgbClr val="888888"/>
                </a:solidFill>
              </a:rPr>
              <a:t>Analyzing the Relationship Between Production Elements and Film Outcomes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14285"/>
              <a:buNone/>
            </a:pPr>
            <a:r>
              <a:rPr lang="en">
                <a:solidFill>
                  <a:srgbClr val="888888"/>
                </a:solidFill>
              </a:rPr>
              <a:t>By Sergio Sagastume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/ Q&amp;A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 or feedback?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📧 </a:t>
            </a:r>
            <a:r>
              <a:rPr lang="e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Sergio Sagastume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🔗 GitHub: [Insert GitHub Link if needed]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Source: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Kaggle – Pixar Films 1995–2024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uncover trends and correlations between Pixar film production elements and their outcomes, including box office performance, IMDb and Rotten Tomatoes ratings, and Oscar performance.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Used: Google BigQuery, SQL, Looker Studio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66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 Analyzed: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pixar_films.csv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academy_awards.csv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genres.csv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pixar_people.csv</a:t>
            </a:r>
            <a:endParaRPr/>
          </a:p>
          <a:p>
            <a:pPr indent="-2667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was cleaned, loaded into BigQuery, and enhanced with calculated fields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(e.g., release_year).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Questions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1242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production patterns are common among Pixar's Oscar-winning films?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higher IMDb ratings predict higher box office revenue?</a:t>
            </a:r>
            <a:endParaRPr/>
          </a:p>
          <a:p>
            <a:pPr indent="-31242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have Pixar film ratings evolved over the years?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1: Oscar Wins by Year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731250" y="2971275"/>
            <a:ext cx="7167300" cy="19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766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Insight: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Pixar films were nominated, but only a few won. Some years, multiple awards were won, often for creative innovations.</a:t>
            </a:r>
            <a:endParaRPr/>
          </a:p>
        </p:txBody>
      </p:sp>
      <p:pic>
        <p:nvPicPr>
          <p:cNvPr id="86" name="Google Shape;86;p18" title="Bar chart comparing Oscar wins across yea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750" y="797673"/>
            <a:ext cx="7167374" cy="203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2: IMDb Ratings vs. Box Office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1331825" y="3604800"/>
            <a:ext cx="6756300" cy="12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251459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Insight:</a:t>
            </a:r>
            <a:endParaRPr/>
          </a:p>
          <a:p>
            <a:pPr indent="-251459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 ratings don't always translate into higher revenue, highlighting the influence of other factors such as marketing, the status of the sequel, and the timing of the release.</a:t>
            </a:r>
            <a:endParaRPr/>
          </a:p>
        </p:txBody>
      </p:sp>
      <p:pic>
        <p:nvPicPr>
          <p:cNvPr id="93" name="Google Shape;93;p19" title="release_year, run_time by fil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819" y="797675"/>
            <a:ext cx="6756183" cy="280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 3: Film Ratings Over Time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1261750" y="2981850"/>
            <a:ext cx="6620400" cy="17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Insight:</a:t>
            </a:r>
            <a:endParaRPr/>
          </a:p>
          <a:p>
            <a:pPr indent="-29718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from G to PG ratings over time indicates a deeper narrative. PG-rated films dominate recent award winners.</a:t>
            </a:r>
            <a:endParaRPr/>
          </a:p>
        </p:txBody>
      </p:sp>
      <p:pic>
        <p:nvPicPr>
          <p:cNvPr id="100" name="Google Shape;100;p20" title="release_year, run_time by film_rat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750" y="950084"/>
            <a:ext cx="6620496" cy="1879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40132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Oscar winners often share creative teams.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PG-rated films dominate recent hits.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success ≠ commercial success.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1320" lvl="0" marL="3429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Winning films have longer runtimes and deeper themes.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Recommendations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57200" y="900113"/>
            <a:ext cx="8229600" cy="25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86080" lvl="0" marL="342900" rtl="0" algn="l">
              <a:spcBef>
                <a:spcPts val="64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Foster successful creative collaborations.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 themes using box office and audience trends.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 film releases with awards seasons.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3429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high-quality films more effectively.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6080" lvl="0" marL="342900" rtl="0" algn="l">
              <a:spcBef>
                <a:spcPts val="1200"/>
              </a:spcBef>
              <a:spcAft>
                <a:spcPts val="1200"/>
              </a:spcAft>
              <a:buSzPct val="100000"/>
              <a:buChar char="●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on emotional depth and PG storytelling.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