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 autoAdjust="0"/>
    <p:restoredTop sz="94660"/>
  </p:normalViewPr>
  <p:slideViewPr>
    <p:cSldViewPr snapToGrid="0">
      <p:cViewPr varScale="1">
        <p:scale>
          <a:sx n="32" d="100"/>
          <a:sy n="32" d="100"/>
        </p:scale>
        <p:origin x="20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3AF-7B52-4594-B31D-AD122C432A2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5D7D-2626-45BB-B6DA-C395A1F6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4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3AF-7B52-4594-B31D-AD122C432A2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5D7D-2626-45BB-B6DA-C395A1F6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1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3AF-7B52-4594-B31D-AD122C432A2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5D7D-2626-45BB-B6DA-C395A1F6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3AF-7B52-4594-B31D-AD122C432A2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5D7D-2626-45BB-B6DA-C395A1F6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3AF-7B52-4594-B31D-AD122C432A2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5D7D-2626-45BB-B6DA-C395A1F6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3AF-7B52-4594-B31D-AD122C432A2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5D7D-2626-45BB-B6DA-C395A1F6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3AF-7B52-4594-B31D-AD122C432A2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5D7D-2626-45BB-B6DA-C395A1F6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3AF-7B52-4594-B31D-AD122C432A2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5D7D-2626-45BB-B6DA-C395A1F6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3AF-7B52-4594-B31D-AD122C432A2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5D7D-2626-45BB-B6DA-C395A1F6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6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3AF-7B52-4594-B31D-AD122C432A2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5D7D-2626-45BB-B6DA-C395A1F6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8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E3AF-7B52-4594-B31D-AD122C432A2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5D7D-2626-45BB-B6DA-C395A1F6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0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E3AF-7B52-4594-B31D-AD122C432A2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5D7D-2626-45BB-B6DA-C395A1F6A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8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FD59765-5703-4C47-AF4E-ED0A015B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3"/>
          <a:stretch/>
        </p:blipFill>
        <p:spPr>
          <a:xfrm>
            <a:off x="180974" y="571969"/>
            <a:ext cx="6496051" cy="110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4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Suzanne Saggio</dc:creator>
  <cp:lastModifiedBy>Suzanne Saggio</cp:lastModifiedBy>
  <cp:revision>1</cp:revision>
  <dcterms:created xsi:type="dcterms:W3CDTF">2021-09-21T16:45:18Z</dcterms:created>
  <dcterms:modified xsi:type="dcterms:W3CDTF">2021-09-21T16:50:17Z</dcterms:modified>
</cp:coreProperties>
</file>