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667"/>
    <p:restoredTop sz="94601"/>
  </p:normalViewPr>
  <p:slideViewPr>
    <p:cSldViewPr snapToGrid="0">
      <p:cViewPr varScale="1">
        <p:scale>
          <a:sx n="106" d="100"/>
          <a:sy n="106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E1F7-0B3D-5622-257F-9BC6611FB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9BAB-4A31-9CB9-6297-36669B0A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41C0-0981-749C-0573-36AC08FD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9E6B0-404A-2BE3-2E9B-A6C4DCE6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C030-5A6C-1359-57D1-9791A1C2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EBC8-D301-286C-56D7-16573940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2062-AFE5-DFAA-4864-9660B862A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48F2-CFED-FD58-16A3-10F19C5F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7A49-455B-CA6F-10F1-A40B39E1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F1C2-E997-D84D-EFF4-0F0EA9D8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FBFCA-B641-70A3-C800-B6200D537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6E8B4-12D7-0F5D-1FA2-2CAD3639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E7FE-CBCE-143A-92B1-28BDBF33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CBC6-B721-942F-303D-BDAE8672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B2F7-4508-7D8A-B076-96172404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E5FA-EFDB-6108-3328-86F29A85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58EA-4031-68D2-2760-B870926D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DB92-4485-FB25-9729-52F51452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6C9E-B9DA-88C0-71DD-559C3BEB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96A5-7CD9-02DE-D200-3F8A0E5A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8656-FA34-CB2D-5DB8-F7793E25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88FF7-2C22-216C-0C37-256F2AD0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438F-897B-4DEB-4CB8-7A491747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4778-6083-705E-0370-CDBFCB39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98D8C-ABB9-38D2-48B8-7F34DB78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AAF3-9073-4644-EE44-10118AE2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0DB9-A4FB-4144-A690-61357B821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AF3AA-FB9E-8DF4-F407-CAD79C94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2204-EA9C-AC5A-1765-018113BB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E26E5-2A24-985A-3791-257FF074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CB43D-7802-F266-0C6E-F5C6ED3B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F66D-54ED-EB4D-7EB2-7004A8FC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0873-A962-BDAB-BB18-7FF4EE79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5514-6DA6-CDE8-66F0-FB27A9FF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4387E-3FBA-5EB1-3666-2A47E0167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4334-C60D-F55C-C18B-351E3E21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4811C-4A1A-F4A7-7598-A83DC35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4C227-D524-9591-C84D-66CED47A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AB643-0138-8BA4-B4B5-516BE934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2695-57FA-FBE7-208D-0611462B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AEA2E-47B9-517F-38E1-64745C0A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60368-5845-8B00-BB52-2C842898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FA51B-DD76-03A1-F296-86B23FD1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BFE55-7009-1F9C-B47A-9E2FFB17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31050-CA46-7EF3-79CB-8D838E3B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17A7D-96D2-9737-470F-C70E15F2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7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A514-D5A5-870A-9A0F-E52EB010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5FC4-5BB7-3D7D-A50B-1EEE5BD1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A7C07-4393-A99A-0E91-75D98AA9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A9E77-BE45-58AD-E72B-7C6BCD02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78954-A28F-CD0D-1D7D-BAE2DB30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0766F-22AB-ED36-33E2-8426AE03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D3E0-A0A0-7DC7-634C-445D335A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E92B1-A20B-B174-6048-D487F89BD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88C26-63D8-23BC-D8F5-22A00BD84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EF88-901A-FE64-6047-225A7572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E5B9E-2380-8A57-CAE0-EA5BDDF3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1FA8E-8AC0-BB2C-D311-1C70E02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065D1-3FDF-6983-CEAA-377B40EB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18C1-E29A-4711-6CEA-7839315C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CC08-6519-C9E1-D4AF-DF47FB213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759B-CB42-0D49-83EB-D46E2CD721D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836B-0AF7-E2DD-CE13-026ACFB73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EE66-6BD0-217C-628F-E84A1ED8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40E2-29C5-5C49-8274-45D438173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EB3FA9E-42E8-E6DC-4806-F6232986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42" y="340548"/>
            <a:ext cx="5045149" cy="278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740415B-7801-7174-6D0A-43AC7D6B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4" y="340548"/>
            <a:ext cx="5118932" cy="282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442A639-D0E2-C021-7C22-756B401EB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3" y="3689376"/>
            <a:ext cx="5433335" cy="269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87F6D81-8C73-FC0E-D6D3-C94198E3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49" y="3668573"/>
            <a:ext cx="5433336" cy="269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B867D6-2DE7-D431-E2B6-D1553A862EED}"/>
              </a:ext>
            </a:extLst>
          </p:cNvPr>
          <p:cNvCxnSpPr/>
          <p:nvPr/>
        </p:nvCxnSpPr>
        <p:spPr>
          <a:xfrm>
            <a:off x="6268453" y="340548"/>
            <a:ext cx="0" cy="62768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AF787D-D1D0-9AA8-1A0E-7F671D09CC44}"/>
              </a:ext>
            </a:extLst>
          </p:cNvPr>
          <p:cNvSpPr txBox="1"/>
          <p:nvPr/>
        </p:nvSpPr>
        <p:spPr>
          <a:xfrm>
            <a:off x="2568086" y="3131247"/>
            <a:ext cx="17107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>
                <a:highlight>
                  <a:srgbClr val="C0C0C0"/>
                </a:highlight>
                <a:latin typeface="MODERN SANS LIGHT" pitchFamily="2" charset="0"/>
              </a:rPr>
              <a:t>all planets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56DA6-BF2F-BB08-0853-D4A262BD0435}"/>
              </a:ext>
            </a:extLst>
          </p:cNvPr>
          <p:cNvSpPr txBox="1"/>
          <p:nvPr/>
        </p:nvSpPr>
        <p:spPr>
          <a:xfrm>
            <a:off x="7864642" y="3129175"/>
            <a:ext cx="28312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highlight>
                  <a:srgbClr val="C0C0C0"/>
                </a:highlight>
                <a:latin typeface="MODERN SANS LIGHT" pitchFamily="2" charset="0"/>
              </a:rPr>
              <a:t>only single planets </a:t>
            </a:r>
          </a:p>
        </p:txBody>
      </p:sp>
    </p:spTree>
    <p:extLst>
      <p:ext uri="{BB962C8B-B14F-4D97-AF65-F5344CB8AC3E}">
        <p14:creationId xmlns:p14="http://schemas.microsoft.com/office/powerpoint/2010/main" val="302039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MODERN SANS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1</cp:revision>
  <dcterms:created xsi:type="dcterms:W3CDTF">2023-09-14T20:22:18Z</dcterms:created>
  <dcterms:modified xsi:type="dcterms:W3CDTF">2023-09-14T20:29:31Z</dcterms:modified>
</cp:coreProperties>
</file>