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86B8C-9342-44A2-B150-018A4CFDF7C5}" type="datetimeFigureOut">
              <a:rPr lang="en-ZA" smtClean="0"/>
              <a:t>2022/06/13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B77A-3699-45E3-A25E-FF951B0B88A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8899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86B8C-9342-44A2-B150-018A4CFDF7C5}" type="datetimeFigureOut">
              <a:rPr lang="en-ZA" smtClean="0"/>
              <a:t>2022/06/13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B77A-3699-45E3-A25E-FF951B0B88A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21165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86B8C-9342-44A2-B150-018A4CFDF7C5}" type="datetimeFigureOut">
              <a:rPr lang="en-ZA" smtClean="0"/>
              <a:t>2022/06/13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B77A-3699-45E3-A25E-FF951B0B88A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77086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86B8C-9342-44A2-B150-018A4CFDF7C5}" type="datetimeFigureOut">
              <a:rPr lang="en-ZA" smtClean="0"/>
              <a:t>2022/06/13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B77A-3699-45E3-A25E-FF951B0B88A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75315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86B8C-9342-44A2-B150-018A4CFDF7C5}" type="datetimeFigureOut">
              <a:rPr lang="en-ZA" smtClean="0"/>
              <a:t>2022/06/13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B77A-3699-45E3-A25E-FF951B0B88A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6543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86B8C-9342-44A2-B150-018A4CFDF7C5}" type="datetimeFigureOut">
              <a:rPr lang="en-ZA" smtClean="0"/>
              <a:t>2022/06/13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B77A-3699-45E3-A25E-FF951B0B88A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16589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86B8C-9342-44A2-B150-018A4CFDF7C5}" type="datetimeFigureOut">
              <a:rPr lang="en-ZA" smtClean="0"/>
              <a:t>2022/06/13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B77A-3699-45E3-A25E-FF951B0B88A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33851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86B8C-9342-44A2-B150-018A4CFDF7C5}" type="datetimeFigureOut">
              <a:rPr lang="en-ZA" smtClean="0"/>
              <a:t>2022/06/13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B77A-3699-45E3-A25E-FF951B0B88A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48215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86B8C-9342-44A2-B150-018A4CFDF7C5}" type="datetimeFigureOut">
              <a:rPr lang="en-ZA" smtClean="0"/>
              <a:t>2022/06/13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B77A-3699-45E3-A25E-FF951B0B88A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0497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86B8C-9342-44A2-B150-018A4CFDF7C5}" type="datetimeFigureOut">
              <a:rPr lang="en-ZA" smtClean="0"/>
              <a:t>2022/06/13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B77A-3699-45E3-A25E-FF951B0B88A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96882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86B8C-9342-44A2-B150-018A4CFDF7C5}" type="datetimeFigureOut">
              <a:rPr lang="en-ZA" smtClean="0"/>
              <a:t>2022/06/13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B77A-3699-45E3-A25E-FF951B0B88A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1431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86B8C-9342-44A2-B150-018A4CFDF7C5}" type="datetimeFigureOut">
              <a:rPr lang="en-ZA" smtClean="0"/>
              <a:t>2022/06/13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EB77A-3699-45E3-A25E-FF951B0B88A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55965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microsoft.com/office/2007/relationships/hdphoto" Target="../media/hdphoto4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microsoft.com/office/2007/relationships/hdphoto" Target="../media/hdphoto5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microsoft.com/office/2007/relationships/hdphoto" Target="../media/hdphoto6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microsoft.com/office/2007/relationships/hdphoto" Target="../media/hdphoto7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44" b="21846"/>
          <a:stretch/>
        </p:blipFill>
        <p:spPr>
          <a:xfrm>
            <a:off x="4648011" y="1153551"/>
            <a:ext cx="7431448" cy="554267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324" r="27365" b="17782"/>
          <a:stretch/>
        </p:blipFill>
        <p:spPr>
          <a:xfrm>
            <a:off x="406400" y="0"/>
            <a:ext cx="2917371" cy="290285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0" y="2765930"/>
            <a:ext cx="500742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lindimpilo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Development </a:t>
            </a:r>
            <a:r>
              <a:rPr lang="en-US" sz="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(PTY) LTD</a:t>
            </a:r>
            <a:endParaRPr lang="en-ZA" sz="2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965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22500" r="97266">
                        <a14:foregroundMark x1="23281" y1="95417" x2="81563" y2="97222"/>
                        <a14:foregroundMark x1="97266" y1="77083" x2="97266" y2="770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821" r="18038"/>
          <a:stretch/>
        </p:blipFill>
        <p:spPr>
          <a:xfrm>
            <a:off x="2616591" y="0"/>
            <a:ext cx="67806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897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88" b="89832" l="2146" r="98321">
                        <a14:foregroundMark x1="17537" y1="36101" x2="16045" y2="32836"/>
                        <a14:foregroundMark x1="64739" y1="42631" x2="66138" y2="316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01" t="27061" r="869" b="25064"/>
          <a:stretch/>
        </p:blipFill>
        <p:spPr>
          <a:xfrm rot="20233487">
            <a:off x="5750561" y="2790581"/>
            <a:ext cx="6348437" cy="34222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88" b="89832" l="2146" r="98321">
                        <a14:foregroundMark x1="17537" y1="36101" x2="16045" y2="32836"/>
                        <a14:foregroundMark x1="64739" y1="42631" x2="66138" y2="316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01" t="27061" r="869" b="25064"/>
          <a:stretch/>
        </p:blipFill>
        <p:spPr>
          <a:xfrm rot="20233487">
            <a:off x="4397720" y="129442"/>
            <a:ext cx="6348437" cy="34222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5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324" r="27365" b="17782"/>
          <a:stretch/>
        </p:blipFill>
        <p:spPr>
          <a:xfrm>
            <a:off x="667657" y="0"/>
            <a:ext cx="2917371" cy="29028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2765930"/>
            <a:ext cx="500742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lindimpilo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Development </a:t>
            </a:r>
            <a:r>
              <a:rPr lang="en-US" sz="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(PTY) LTD</a:t>
            </a:r>
            <a:endParaRPr lang="en-ZA" sz="2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14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89667" l="10000" r="913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944" t="7784" r="9302" b="10985"/>
          <a:stretch/>
        </p:blipFill>
        <p:spPr>
          <a:xfrm>
            <a:off x="5655212" y="112542"/>
            <a:ext cx="6536788" cy="652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598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000" b="99000" l="13000" r="913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929" r="8014"/>
          <a:stretch/>
        </p:blipFill>
        <p:spPr>
          <a:xfrm>
            <a:off x="4018002" y="0"/>
            <a:ext cx="5424741" cy="67760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000" b="99000" l="13000" r="913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929" r="8014"/>
          <a:stretch/>
        </p:blipFill>
        <p:spPr>
          <a:xfrm>
            <a:off x="6767259" y="81956"/>
            <a:ext cx="5424741" cy="67760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2765930"/>
            <a:ext cx="500742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lindimpilo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Development </a:t>
            </a:r>
            <a:r>
              <a:rPr lang="en-US" sz="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(PTY) LTD</a:t>
            </a:r>
            <a:endParaRPr lang="en-ZA" sz="2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5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324" r="27365" b="17782"/>
          <a:stretch/>
        </p:blipFill>
        <p:spPr>
          <a:xfrm>
            <a:off x="667657" y="0"/>
            <a:ext cx="2917371" cy="290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820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883" b="10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819" r="27945"/>
          <a:stretch/>
        </p:blipFill>
        <p:spPr>
          <a:xfrm>
            <a:off x="5767755" y="323558"/>
            <a:ext cx="3601328" cy="60350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883" b="10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819" r="27945"/>
          <a:stretch/>
        </p:blipFill>
        <p:spPr>
          <a:xfrm>
            <a:off x="8760632" y="0"/>
            <a:ext cx="3601328" cy="60350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2765930"/>
            <a:ext cx="500742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lindimpilo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Development </a:t>
            </a:r>
            <a:r>
              <a:rPr lang="en-US" sz="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(PTY) LTD</a:t>
            </a:r>
            <a:endParaRPr lang="en-ZA" sz="2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5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324" r="27365" b="17782"/>
          <a:stretch/>
        </p:blipFill>
        <p:spPr>
          <a:xfrm>
            <a:off x="667657" y="0"/>
            <a:ext cx="2917371" cy="290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221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000" b="100000" l="0" r="100000">
                        <a14:foregroundMark x1="47000" y1="85667" x2="30000" y2="68667"/>
                        <a14:foregroundMark x1="41333" y1="85000" x2="33000" y2="77333"/>
                        <a14:foregroundMark x1="66667" y1="77333" x2="44333" y2="59333"/>
                        <a14:foregroundMark x1="45333" y1="47667" x2="35667" y2="40333"/>
                        <a14:foregroundMark x1="46000" y1="81000" x2="35000" y2="67333"/>
                        <a14:foregroundMark x1="31000" y1="64333" x2="22333" y2="59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202" y="-372793"/>
            <a:ext cx="7695027" cy="72307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2765930"/>
            <a:ext cx="500742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lindimpilo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Development </a:t>
            </a:r>
            <a:r>
              <a:rPr lang="en-US" sz="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(PTY) LTD</a:t>
            </a:r>
            <a:endParaRPr lang="en-ZA" sz="2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5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324" r="27365" b="17782"/>
          <a:stretch/>
        </p:blipFill>
        <p:spPr>
          <a:xfrm>
            <a:off x="667657" y="0"/>
            <a:ext cx="2917371" cy="290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190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" b="97333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135" y="7034"/>
            <a:ext cx="6850966" cy="68509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" b="97333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176" y="-196166"/>
            <a:ext cx="6850966" cy="68509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2765930"/>
            <a:ext cx="500742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lindimpilo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Development </a:t>
            </a:r>
            <a:r>
              <a:rPr lang="en-US" sz="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(PTY) LTD</a:t>
            </a:r>
            <a:endParaRPr lang="en-ZA" sz="2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5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324" r="27365" b="17782"/>
          <a:stretch/>
        </p:blipFill>
        <p:spPr>
          <a:xfrm>
            <a:off x="667657" y="0"/>
            <a:ext cx="2917371" cy="290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193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2326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324" r="27365" b="17782"/>
          <a:stretch/>
        </p:blipFill>
        <p:spPr>
          <a:xfrm>
            <a:off x="2978149" y="-152400"/>
            <a:ext cx="6658219" cy="66250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33235" y="6191250"/>
            <a:ext cx="73392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Slindimpilo</a:t>
            </a: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Development </a:t>
            </a:r>
            <a:r>
              <a:rPr lang="en-US" sz="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(PTY) LTD</a:t>
            </a:r>
            <a:endParaRPr lang="en-ZA" sz="1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862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2166</TotalTime>
  <Words>42</Words>
  <Application>Microsoft Office PowerPoint</Application>
  <PresentationFormat>Widescreen</PresentationFormat>
  <Paragraphs>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Server{client()}</dc:creator>
  <cp:lastModifiedBy>Server{client()}</cp:lastModifiedBy>
  <cp:revision>13</cp:revision>
  <dcterms:created xsi:type="dcterms:W3CDTF">2022-06-09T12:17:04Z</dcterms:created>
  <dcterms:modified xsi:type="dcterms:W3CDTF">2022-06-13T23:07:42Z</dcterms:modified>
</cp:coreProperties>
</file>