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86B8C-9342-44A2-B150-018A4CFDF7C5}" type="datetimeFigureOut">
              <a:rPr lang="en-ZA" smtClean="0"/>
              <a:t>2022/06/09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EB77A-3699-45E3-A25E-FF951B0B88A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08899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86B8C-9342-44A2-B150-018A4CFDF7C5}" type="datetimeFigureOut">
              <a:rPr lang="en-ZA" smtClean="0"/>
              <a:t>2022/06/09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EB77A-3699-45E3-A25E-FF951B0B88A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521165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86B8C-9342-44A2-B150-018A4CFDF7C5}" type="datetimeFigureOut">
              <a:rPr lang="en-ZA" smtClean="0"/>
              <a:t>2022/06/09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EB77A-3699-45E3-A25E-FF951B0B88A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477086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86B8C-9342-44A2-B150-018A4CFDF7C5}" type="datetimeFigureOut">
              <a:rPr lang="en-ZA" smtClean="0"/>
              <a:t>2022/06/09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EB77A-3699-45E3-A25E-FF951B0B88A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275315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86B8C-9342-44A2-B150-018A4CFDF7C5}" type="datetimeFigureOut">
              <a:rPr lang="en-ZA" smtClean="0"/>
              <a:t>2022/06/09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EB77A-3699-45E3-A25E-FF951B0B88A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265439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86B8C-9342-44A2-B150-018A4CFDF7C5}" type="datetimeFigureOut">
              <a:rPr lang="en-ZA" smtClean="0"/>
              <a:t>2022/06/09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EB77A-3699-45E3-A25E-FF951B0B88A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216589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86B8C-9342-44A2-B150-018A4CFDF7C5}" type="datetimeFigureOut">
              <a:rPr lang="en-ZA" smtClean="0"/>
              <a:t>2022/06/09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EB77A-3699-45E3-A25E-FF951B0B88A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033851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86B8C-9342-44A2-B150-018A4CFDF7C5}" type="datetimeFigureOut">
              <a:rPr lang="en-ZA" smtClean="0"/>
              <a:t>2022/06/09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EB77A-3699-45E3-A25E-FF951B0B88A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348215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86B8C-9342-44A2-B150-018A4CFDF7C5}" type="datetimeFigureOut">
              <a:rPr lang="en-ZA" smtClean="0"/>
              <a:t>2022/06/09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EB77A-3699-45E3-A25E-FF951B0B88A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704973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86B8C-9342-44A2-B150-018A4CFDF7C5}" type="datetimeFigureOut">
              <a:rPr lang="en-ZA" smtClean="0"/>
              <a:t>2022/06/09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EB77A-3699-45E3-A25E-FF951B0B88A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696882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86B8C-9342-44A2-B150-018A4CFDF7C5}" type="datetimeFigureOut">
              <a:rPr lang="en-ZA" smtClean="0"/>
              <a:t>2022/06/09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EB77A-3699-45E3-A25E-FF951B0B88A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114315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086B8C-9342-44A2-B150-018A4CFDF7C5}" type="datetimeFigureOut">
              <a:rPr lang="en-ZA" smtClean="0"/>
              <a:t>2022/06/09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EB77A-3699-45E3-A25E-FF951B0B88A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155965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microsoft.com/office/2007/relationships/hdphoto" Target="../media/hdphoto2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microsoft.com/office/2007/relationships/hdphoto" Target="../media/hdphoto3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microsoft.com/office/2007/relationships/hdphoto" Target="../media/hdphoto4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microsoft.com/office/2007/relationships/hdphoto" Target="../media/hdphoto5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microsoft.com/office/2007/relationships/hdphoto" Target="../media/hdphoto6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microsoft.com/office/2007/relationships/hdphoto" Target="../media/hdphoto7.wdp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44" b="21846"/>
          <a:stretch/>
        </p:blipFill>
        <p:spPr>
          <a:xfrm>
            <a:off x="4648011" y="1153551"/>
            <a:ext cx="7431448" cy="5542671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31" name="Picture 30"/>
          <p:cNvPicPr>
            <a:picLocks noChangeAspect="1"/>
          </p:cNvPicPr>
          <p:nvPr/>
        </p:nvPicPr>
        <p:blipFill rotWithShape="1">
          <a:blip r:embed="rId4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500"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1324" r="27365" b="17782"/>
          <a:stretch/>
        </p:blipFill>
        <p:spPr>
          <a:xfrm>
            <a:off x="406400" y="0"/>
            <a:ext cx="2917371" cy="2902857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0" y="2765930"/>
            <a:ext cx="500742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2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lindimpilo</a:t>
            </a:r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Development </a:t>
            </a:r>
            <a:r>
              <a:rPr lang="en-US" sz="15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(PTY) LTD</a:t>
            </a:r>
            <a:endParaRPr lang="en-ZA" sz="25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6965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888" b="89832" l="2146" r="98321">
                        <a14:foregroundMark x1="17537" y1="36101" x2="16045" y2="32836"/>
                        <a14:foregroundMark x1="64739" y1="42631" x2="66138" y2="3162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801" t="27061" r="869" b="25064"/>
          <a:stretch/>
        </p:blipFill>
        <p:spPr>
          <a:xfrm rot="20233487">
            <a:off x="5750561" y="2790581"/>
            <a:ext cx="6348437" cy="342220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888" b="89832" l="2146" r="98321">
                        <a14:foregroundMark x1="17537" y1="36101" x2="16045" y2="32836"/>
                        <a14:foregroundMark x1="64739" y1="42631" x2="66138" y2="3162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801" t="27061" r="869" b="25064"/>
          <a:stretch/>
        </p:blipFill>
        <p:spPr>
          <a:xfrm rot="20233487">
            <a:off x="4397720" y="129442"/>
            <a:ext cx="6348437" cy="342220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11500"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1324" r="27365" b="17782"/>
          <a:stretch/>
        </p:blipFill>
        <p:spPr>
          <a:xfrm>
            <a:off x="667657" y="0"/>
            <a:ext cx="2917371" cy="290285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0" y="2765930"/>
            <a:ext cx="500742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2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lindimpilo</a:t>
            </a:r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Development </a:t>
            </a:r>
            <a:r>
              <a:rPr lang="en-US" sz="15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(PTY) LTD</a:t>
            </a:r>
            <a:endParaRPr lang="en-ZA" sz="25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014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667" b="89667" l="10000" r="9133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944" t="7784" r="9302" b="10985"/>
          <a:stretch/>
        </p:blipFill>
        <p:spPr>
          <a:xfrm>
            <a:off x="5655212" y="112542"/>
            <a:ext cx="6536788" cy="6527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598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000" b="99000" l="13000" r="9133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1929" r="8014"/>
          <a:stretch/>
        </p:blipFill>
        <p:spPr>
          <a:xfrm>
            <a:off x="4018002" y="0"/>
            <a:ext cx="5424741" cy="677604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000" b="99000" l="13000" r="9133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1929" r="8014"/>
          <a:stretch/>
        </p:blipFill>
        <p:spPr>
          <a:xfrm>
            <a:off x="6767259" y="81956"/>
            <a:ext cx="5424741" cy="677604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2765930"/>
            <a:ext cx="500742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2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lindimpilo</a:t>
            </a:r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Development </a:t>
            </a:r>
            <a:r>
              <a:rPr lang="en-US" sz="15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(PTY) LTD</a:t>
            </a:r>
            <a:endParaRPr lang="en-ZA" sz="25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11500"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1324" r="27365" b="17782"/>
          <a:stretch/>
        </p:blipFill>
        <p:spPr>
          <a:xfrm>
            <a:off x="667657" y="0"/>
            <a:ext cx="2917371" cy="290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820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883" b="10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819" r="27945"/>
          <a:stretch/>
        </p:blipFill>
        <p:spPr>
          <a:xfrm>
            <a:off x="5767755" y="323558"/>
            <a:ext cx="3601328" cy="60350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883" b="10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819" r="27945"/>
          <a:stretch/>
        </p:blipFill>
        <p:spPr>
          <a:xfrm>
            <a:off x="8760632" y="0"/>
            <a:ext cx="3601328" cy="603504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2765930"/>
            <a:ext cx="500742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2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lindimpilo</a:t>
            </a:r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Development </a:t>
            </a:r>
            <a:r>
              <a:rPr lang="en-US" sz="15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(PTY) LTD</a:t>
            </a:r>
            <a:endParaRPr lang="en-ZA" sz="25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11500"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1324" r="27365" b="17782"/>
          <a:stretch/>
        </p:blipFill>
        <p:spPr>
          <a:xfrm>
            <a:off x="667657" y="0"/>
            <a:ext cx="2917371" cy="290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221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000" b="100000" l="0" r="100000">
                        <a14:foregroundMark x1="47000" y1="85667" x2="30000" y2="68667"/>
                        <a14:foregroundMark x1="41333" y1="85000" x2="33000" y2="77333"/>
                        <a14:foregroundMark x1="66667" y1="77333" x2="44333" y2="59333"/>
                        <a14:foregroundMark x1="45333" y1="47667" x2="35667" y2="40333"/>
                        <a14:foregroundMark x1="46000" y1="81000" x2="35000" y2="67333"/>
                        <a14:foregroundMark x1="31000" y1="64333" x2="22333" y2="59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4202" y="-372793"/>
            <a:ext cx="7695027" cy="723079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2765930"/>
            <a:ext cx="500742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2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lindimpilo</a:t>
            </a:r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Development </a:t>
            </a:r>
            <a:r>
              <a:rPr lang="en-US" sz="15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(PTY) LTD</a:t>
            </a:r>
            <a:endParaRPr lang="en-ZA" sz="25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11500"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1324" r="27365" b="17782"/>
          <a:stretch/>
        </p:blipFill>
        <p:spPr>
          <a:xfrm>
            <a:off x="667657" y="0"/>
            <a:ext cx="2917371" cy="290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1907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" b="97333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0135" y="7034"/>
            <a:ext cx="6850966" cy="685096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" b="97333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4176" y="-196166"/>
            <a:ext cx="6850966" cy="685096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2765930"/>
            <a:ext cx="500742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2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lindimpilo</a:t>
            </a:r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Development </a:t>
            </a:r>
            <a:r>
              <a:rPr lang="en-US" sz="15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(PTY) LTD</a:t>
            </a:r>
            <a:endParaRPr lang="en-ZA" sz="25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11500"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1324" r="27365" b="17782"/>
          <a:stretch/>
        </p:blipFill>
        <p:spPr>
          <a:xfrm>
            <a:off x="667657" y="0"/>
            <a:ext cx="2917371" cy="290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1933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423265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36</Words>
  <Application>Microsoft Office PowerPoint</Application>
  <PresentationFormat>Widescreen</PresentationFormat>
  <Paragraphs>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Server{client()}</dc:creator>
  <cp:lastModifiedBy>Server{client()}</cp:lastModifiedBy>
  <cp:revision>5</cp:revision>
  <dcterms:created xsi:type="dcterms:W3CDTF">2022-06-09T12:17:04Z</dcterms:created>
  <dcterms:modified xsi:type="dcterms:W3CDTF">2022-06-09T14:34:59Z</dcterms:modified>
</cp:coreProperties>
</file>