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D29"/>
    <a:srgbClr val="0D0612"/>
    <a:srgbClr val="15091D"/>
    <a:srgbClr val="17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75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55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354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6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5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7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50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94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86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5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450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8DAE-8754-4609-AD04-CCA5357ED0BE}" type="datetimeFigureOut">
              <a:rPr lang="en-ZA" smtClean="0"/>
              <a:t>2022/06/17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7BF1-C01C-4E1A-AE36-74D85A74D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044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67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9" r="67115" b="34945"/>
          <a:stretch/>
        </p:blipFill>
        <p:spPr>
          <a:xfrm>
            <a:off x="8004517" y="253219"/>
            <a:ext cx="4009292" cy="2025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9" r="67115" b="34945"/>
          <a:stretch/>
        </p:blipFill>
        <p:spPr>
          <a:xfrm>
            <a:off x="4232030" y="1896793"/>
            <a:ext cx="4560277" cy="4686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9" r="67115" b="34945"/>
          <a:stretch/>
        </p:blipFill>
        <p:spPr>
          <a:xfrm>
            <a:off x="222738" y="253219"/>
            <a:ext cx="4560277" cy="468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86564" r="80140"/>
          <a:stretch/>
        </p:blipFill>
        <p:spPr>
          <a:xfrm>
            <a:off x="3516923" y="-829994"/>
            <a:ext cx="2883877" cy="151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Server{client()}</dc:creator>
  <cp:lastModifiedBy>Server{client()}</cp:lastModifiedBy>
  <cp:revision>6</cp:revision>
  <dcterms:created xsi:type="dcterms:W3CDTF">2022-06-16T22:29:13Z</dcterms:created>
  <dcterms:modified xsi:type="dcterms:W3CDTF">2022-06-17T00:02:42Z</dcterms:modified>
</cp:coreProperties>
</file>