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2" y="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sorcar%20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sorcar%20tabl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sorcar%20tabl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sorcar%20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sorcar%20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sorcar%20t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sorcar%20tab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sorcar%20tab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sorcar%20tab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sorcar%20tabl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sorcar%20tabl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329755622285191"/>
          <c:y val="3.4066714673828886E-2"/>
          <c:w val="0.81016342495343807"/>
          <c:h val="0.811612237826548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DryadDetails!$G$3:$G$63</c:f>
              <c:numCache>
                <c:formatCode>General</c:formatCode>
                <c:ptCount val="61"/>
                <c:pt idx="0">
                  <c:v>2</c:v>
                </c:pt>
                <c:pt idx="1">
                  <c:v>11</c:v>
                </c:pt>
                <c:pt idx="2">
                  <c:v>30</c:v>
                </c:pt>
                <c:pt idx="3">
                  <c:v>19</c:v>
                </c:pt>
                <c:pt idx="4">
                  <c:v>12</c:v>
                </c:pt>
                <c:pt idx="6">
                  <c:v>10</c:v>
                </c:pt>
                <c:pt idx="7">
                  <c:v>12</c:v>
                </c:pt>
                <c:pt idx="8">
                  <c:v>14</c:v>
                </c:pt>
                <c:pt idx="9">
                  <c:v>10</c:v>
                </c:pt>
                <c:pt idx="10">
                  <c:v>16</c:v>
                </c:pt>
                <c:pt idx="11">
                  <c:v>0</c:v>
                </c:pt>
                <c:pt idx="12">
                  <c:v>9</c:v>
                </c:pt>
                <c:pt idx="13">
                  <c:v>6</c:v>
                </c:pt>
                <c:pt idx="14">
                  <c:v>1</c:v>
                </c:pt>
                <c:pt idx="15">
                  <c:v>50</c:v>
                </c:pt>
                <c:pt idx="16">
                  <c:v>6</c:v>
                </c:pt>
                <c:pt idx="17">
                  <c:v>11</c:v>
                </c:pt>
                <c:pt idx="18">
                  <c:v>10</c:v>
                </c:pt>
                <c:pt idx="19">
                  <c:v>52</c:v>
                </c:pt>
                <c:pt idx="20">
                  <c:v>12</c:v>
                </c:pt>
                <c:pt idx="21">
                  <c:v>0</c:v>
                </c:pt>
                <c:pt idx="22">
                  <c:v>85</c:v>
                </c:pt>
                <c:pt idx="23">
                  <c:v>5</c:v>
                </c:pt>
                <c:pt idx="24">
                  <c:v>1</c:v>
                </c:pt>
                <c:pt idx="25">
                  <c:v>50</c:v>
                </c:pt>
                <c:pt idx="26">
                  <c:v>39</c:v>
                </c:pt>
                <c:pt idx="27">
                  <c:v>43</c:v>
                </c:pt>
                <c:pt idx="28">
                  <c:v>39</c:v>
                </c:pt>
                <c:pt idx="29">
                  <c:v>6</c:v>
                </c:pt>
                <c:pt idx="30">
                  <c:v>9</c:v>
                </c:pt>
                <c:pt idx="31">
                  <c:v>10</c:v>
                </c:pt>
                <c:pt idx="32">
                  <c:v>40</c:v>
                </c:pt>
                <c:pt idx="33">
                  <c:v>12</c:v>
                </c:pt>
                <c:pt idx="34">
                  <c:v>32</c:v>
                </c:pt>
                <c:pt idx="35">
                  <c:v>13</c:v>
                </c:pt>
                <c:pt idx="36">
                  <c:v>36</c:v>
                </c:pt>
                <c:pt idx="37">
                  <c:v>10</c:v>
                </c:pt>
                <c:pt idx="39">
                  <c:v>8</c:v>
                </c:pt>
                <c:pt idx="40">
                  <c:v>14</c:v>
                </c:pt>
                <c:pt idx="41">
                  <c:v>18</c:v>
                </c:pt>
                <c:pt idx="42">
                  <c:v>1</c:v>
                </c:pt>
                <c:pt idx="43">
                  <c:v>11</c:v>
                </c:pt>
                <c:pt idx="44">
                  <c:v>14</c:v>
                </c:pt>
                <c:pt idx="45">
                  <c:v>6</c:v>
                </c:pt>
                <c:pt idx="46">
                  <c:v>10</c:v>
                </c:pt>
                <c:pt idx="47">
                  <c:v>0</c:v>
                </c:pt>
                <c:pt idx="48">
                  <c:v>22</c:v>
                </c:pt>
                <c:pt idx="50">
                  <c:v>3</c:v>
                </c:pt>
                <c:pt idx="51">
                  <c:v>73</c:v>
                </c:pt>
                <c:pt idx="52">
                  <c:v>19</c:v>
                </c:pt>
                <c:pt idx="53">
                  <c:v>20</c:v>
                </c:pt>
                <c:pt idx="56">
                  <c:v>60</c:v>
                </c:pt>
                <c:pt idx="57">
                  <c:v>12</c:v>
                </c:pt>
                <c:pt idx="58">
                  <c:v>28</c:v>
                </c:pt>
                <c:pt idx="59">
                  <c:v>0</c:v>
                </c:pt>
                <c:pt idx="60">
                  <c:v>32</c:v>
                </c:pt>
              </c:numCache>
            </c:numRef>
          </c:xVal>
          <c:yVal>
            <c:numRef>
              <c:f>DryadDetails!$AU$3:$AU$63</c:f>
              <c:numCache>
                <c:formatCode>General</c:formatCode>
                <c:ptCount val="61"/>
                <c:pt idx="0">
                  <c:v>6</c:v>
                </c:pt>
                <c:pt idx="1">
                  <c:v>13</c:v>
                </c:pt>
                <c:pt idx="2">
                  <c:v>85</c:v>
                </c:pt>
                <c:pt idx="3">
                  <c:v>30</c:v>
                </c:pt>
                <c:pt idx="4">
                  <c:v>17</c:v>
                </c:pt>
                <c:pt idx="6">
                  <c:v>10</c:v>
                </c:pt>
                <c:pt idx="7">
                  <c:v>20</c:v>
                </c:pt>
                <c:pt idx="8">
                  <c:v>17</c:v>
                </c:pt>
                <c:pt idx="9">
                  <c:v>12</c:v>
                </c:pt>
                <c:pt idx="10">
                  <c:v>19</c:v>
                </c:pt>
                <c:pt idx="11">
                  <c:v>4</c:v>
                </c:pt>
                <c:pt idx="12">
                  <c:v>11</c:v>
                </c:pt>
                <c:pt idx="13">
                  <c:v>9</c:v>
                </c:pt>
                <c:pt idx="14">
                  <c:v>1</c:v>
                </c:pt>
                <c:pt idx="15">
                  <c:v>67</c:v>
                </c:pt>
                <c:pt idx="16">
                  <c:v>8</c:v>
                </c:pt>
                <c:pt idx="17">
                  <c:v>16</c:v>
                </c:pt>
                <c:pt idx="18">
                  <c:v>17</c:v>
                </c:pt>
                <c:pt idx="19">
                  <c:v>74</c:v>
                </c:pt>
                <c:pt idx="20">
                  <c:v>19</c:v>
                </c:pt>
                <c:pt idx="21">
                  <c:v>4</c:v>
                </c:pt>
                <c:pt idx="22">
                  <c:v>136</c:v>
                </c:pt>
                <c:pt idx="23">
                  <c:v>9</c:v>
                </c:pt>
                <c:pt idx="24">
                  <c:v>1</c:v>
                </c:pt>
                <c:pt idx="25">
                  <c:v>67</c:v>
                </c:pt>
                <c:pt idx="26">
                  <c:v>78</c:v>
                </c:pt>
                <c:pt idx="27">
                  <c:v>159</c:v>
                </c:pt>
                <c:pt idx="28">
                  <c:v>138</c:v>
                </c:pt>
                <c:pt idx="29">
                  <c:v>8</c:v>
                </c:pt>
                <c:pt idx="30">
                  <c:v>12</c:v>
                </c:pt>
                <c:pt idx="31">
                  <c:v>17</c:v>
                </c:pt>
                <c:pt idx="32">
                  <c:v>74</c:v>
                </c:pt>
                <c:pt idx="33">
                  <c:v>19</c:v>
                </c:pt>
                <c:pt idx="34">
                  <c:v>104</c:v>
                </c:pt>
                <c:pt idx="35">
                  <c:v>25</c:v>
                </c:pt>
                <c:pt idx="36">
                  <c:v>107</c:v>
                </c:pt>
                <c:pt idx="37">
                  <c:v>10</c:v>
                </c:pt>
                <c:pt idx="39">
                  <c:v>13</c:v>
                </c:pt>
                <c:pt idx="40">
                  <c:v>22</c:v>
                </c:pt>
                <c:pt idx="41">
                  <c:v>19</c:v>
                </c:pt>
                <c:pt idx="42">
                  <c:v>1</c:v>
                </c:pt>
                <c:pt idx="43">
                  <c:v>19</c:v>
                </c:pt>
                <c:pt idx="44">
                  <c:v>28</c:v>
                </c:pt>
                <c:pt idx="45">
                  <c:v>8</c:v>
                </c:pt>
                <c:pt idx="46">
                  <c:v>10</c:v>
                </c:pt>
                <c:pt idx="47">
                  <c:v>6</c:v>
                </c:pt>
                <c:pt idx="48">
                  <c:v>32</c:v>
                </c:pt>
                <c:pt idx="50">
                  <c:v>3</c:v>
                </c:pt>
                <c:pt idx="51">
                  <c:v>134</c:v>
                </c:pt>
                <c:pt idx="52">
                  <c:v>40</c:v>
                </c:pt>
                <c:pt idx="53">
                  <c:v>36</c:v>
                </c:pt>
                <c:pt idx="56">
                  <c:v>145</c:v>
                </c:pt>
                <c:pt idx="57">
                  <c:v>13</c:v>
                </c:pt>
                <c:pt idx="58">
                  <c:v>33</c:v>
                </c:pt>
                <c:pt idx="59">
                  <c:v>9</c:v>
                </c:pt>
                <c:pt idx="60">
                  <c:v>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92A-4A09-8E5D-F6AFE643DDE3}"/>
            </c:ext>
          </c:extLst>
        </c:ser>
        <c:ser>
          <c:idx val="1"/>
          <c:order val="1"/>
          <c:tx>
            <c:v>y1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110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110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C92A-4A09-8E5D-F6AFE643DD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5907616"/>
        <c:axId val="1862857824"/>
      </c:scatterChart>
      <c:valAx>
        <c:axId val="1875907616"/>
        <c:scaling>
          <c:orientation val="minMax"/>
          <c:max val="110"/>
          <c:min val="0"/>
        </c:scaling>
        <c:delete val="0"/>
        <c:axPos val="b"/>
        <c:majorGridlines>
          <c:spPr>
            <a:ln w="635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Sorcar:</a:t>
                </a:r>
                <a:r>
                  <a:rPr lang="en-US" sz="2400" baseline="0"/>
                  <a:t> Number of rounds</a:t>
                </a:r>
                <a:endParaRPr lang="en-US" sz="2400"/>
              </a:p>
            </c:rich>
          </c:tx>
          <c:layout>
            <c:manualLayout>
              <c:xMode val="edge"/>
              <c:yMode val="edge"/>
              <c:x val="0.27106079759146734"/>
              <c:y val="0.922468321229809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low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2857824"/>
        <c:crosses val="autoZero"/>
        <c:crossBetween val="midCat"/>
        <c:majorUnit val="20"/>
        <c:minorUnit val="10"/>
      </c:valAx>
      <c:valAx>
        <c:axId val="1862857824"/>
        <c:scaling>
          <c:orientation val="minMax"/>
          <c:max val="110"/>
          <c:min val="0"/>
        </c:scaling>
        <c:delete val="0"/>
        <c:axPos val="l"/>
        <c:majorGridlines>
          <c:spPr>
            <a:ln w="635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Boogie: Number</a:t>
                </a:r>
                <a:r>
                  <a:rPr lang="en-US" sz="2400" baseline="0"/>
                  <a:t> of rounds</a:t>
                </a:r>
                <a:endParaRPr lang="en-US" sz="2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5907616"/>
        <c:crosses val="autoZero"/>
        <c:crossBetween val="midCat"/>
        <c:majorUnit val="20"/>
        <c:minorUnit val="10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370504226112819"/>
          <c:y val="2.6377976645620263E-2"/>
          <c:w val="0.73507594557454303"/>
          <c:h val="0.7454730980185492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DryadDetails!$G$3:$G$63</c:f>
              <c:numCache>
                <c:formatCode>General</c:formatCode>
                <c:ptCount val="61"/>
                <c:pt idx="0">
                  <c:v>2</c:v>
                </c:pt>
                <c:pt idx="1">
                  <c:v>11</c:v>
                </c:pt>
                <c:pt idx="2">
                  <c:v>30</c:v>
                </c:pt>
                <c:pt idx="3">
                  <c:v>19</c:v>
                </c:pt>
                <c:pt idx="4">
                  <c:v>12</c:v>
                </c:pt>
                <c:pt idx="6">
                  <c:v>10</c:v>
                </c:pt>
                <c:pt idx="7">
                  <c:v>12</c:v>
                </c:pt>
                <c:pt idx="8">
                  <c:v>14</c:v>
                </c:pt>
                <c:pt idx="9">
                  <c:v>10</c:v>
                </c:pt>
                <c:pt idx="10">
                  <c:v>16</c:v>
                </c:pt>
                <c:pt idx="11">
                  <c:v>0</c:v>
                </c:pt>
                <c:pt idx="12">
                  <c:v>9</c:v>
                </c:pt>
                <c:pt idx="13">
                  <c:v>6</c:v>
                </c:pt>
                <c:pt idx="14">
                  <c:v>1</c:v>
                </c:pt>
                <c:pt idx="15">
                  <c:v>50</c:v>
                </c:pt>
                <c:pt idx="16">
                  <c:v>6</c:v>
                </c:pt>
                <c:pt idx="17">
                  <c:v>11</c:v>
                </c:pt>
                <c:pt idx="18">
                  <c:v>10</c:v>
                </c:pt>
                <c:pt idx="19">
                  <c:v>52</c:v>
                </c:pt>
                <c:pt idx="20">
                  <c:v>12</c:v>
                </c:pt>
                <c:pt idx="21">
                  <c:v>0</c:v>
                </c:pt>
                <c:pt idx="22">
                  <c:v>85</c:v>
                </c:pt>
                <c:pt idx="23">
                  <c:v>5</c:v>
                </c:pt>
                <c:pt idx="24">
                  <c:v>1</c:v>
                </c:pt>
                <c:pt idx="25">
                  <c:v>50</c:v>
                </c:pt>
                <c:pt idx="26">
                  <c:v>39</c:v>
                </c:pt>
                <c:pt idx="27">
                  <c:v>43</c:v>
                </c:pt>
                <c:pt idx="28">
                  <c:v>39</c:v>
                </c:pt>
                <c:pt idx="29">
                  <c:v>6</c:v>
                </c:pt>
                <c:pt idx="30">
                  <c:v>9</c:v>
                </c:pt>
                <c:pt idx="31">
                  <c:v>10</c:v>
                </c:pt>
                <c:pt idx="32">
                  <c:v>40</c:v>
                </c:pt>
                <c:pt idx="33">
                  <c:v>12</c:v>
                </c:pt>
                <c:pt idx="34">
                  <c:v>32</c:v>
                </c:pt>
                <c:pt idx="35">
                  <c:v>13</c:v>
                </c:pt>
                <c:pt idx="36">
                  <c:v>36</c:v>
                </c:pt>
                <c:pt idx="37">
                  <c:v>10</c:v>
                </c:pt>
                <c:pt idx="39">
                  <c:v>8</c:v>
                </c:pt>
                <c:pt idx="40">
                  <c:v>14</c:v>
                </c:pt>
                <c:pt idx="41">
                  <c:v>18</c:v>
                </c:pt>
                <c:pt idx="42">
                  <c:v>1</c:v>
                </c:pt>
                <c:pt idx="43">
                  <c:v>11</c:v>
                </c:pt>
                <c:pt idx="44">
                  <c:v>14</c:v>
                </c:pt>
                <c:pt idx="45">
                  <c:v>6</c:v>
                </c:pt>
                <c:pt idx="46">
                  <c:v>10</c:v>
                </c:pt>
                <c:pt idx="47">
                  <c:v>0</c:v>
                </c:pt>
                <c:pt idx="48">
                  <c:v>22</c:v>
                </c:pt>
                <c:pt idx="50">
                  <c:v>3</c:v>
                </c:pt>
                <c:pt idx="51">
                  <c:v>73</c:v>
                </c:pt>
                <c:pt idx="52">
                  <c:v>19</c:v>
                </c:pt>
                <c:pt idx="53">
                  <c:v>20</c:v>
                </c:pt>
                <c:pt idx="56">
                  <c:v>60</c:v>
                </c:pt>
                <c:pt idx="57">
                  <c:v>12</c:v>
                </c:pt>
                <c:pt idx="58">
                  <c:v>28</c:v>
                </c:pt>
                <c:pt idx="59">
                  <c:v>0</c:v>
                </c:pt>
                <c:pt idx="60">
                  <c:v>32</c:v>
                </c:pt>
              </c:numCache>
            </c:numRef>
          </c:xVal>
          <c:yVal>
            <c:numRef>
              <c:f>DryadDetails!$AU$3:$AU$63</c:f>
              <c:numCache>
                <c:formatCode>General</c:formatCode>
                <c:ptCount val="61"/>
                <c:pt idx="0">
                  <c:v>6</c:v>
                </c:pt>
                <c:pt idx="1">
                  <c:v>13</c:v>
                </c:pt>
                <c:pt idx="2">
                  <c:v>85</c:v>
                </c:pt>
                <c:pt idx="3">
                  <c:v>30</c:v>
                </c:pt>
                <c:pt idx="4">
                  <c:v>17</c:v>
                </c:pt>
                <c:pt idx="6">
                  <c:v>10</c:v>
                </c:pt>
                <c:pt idx="7">
                  <c:v>20</c:v>
                </c:pt>
                <c:pt idx="8">
                  <c:v>17</c:v>
                </c:pt>
                <c:pt idx="9">
                  <c:v>12</c:v>
                </c:pt>
                <c:pt idx="10">
                  <c:v>19</c:v>
                </c:pt>
                <c:pt idx="11">
                  <c:v>4</c:v>
                </c:pt>
                <c:pt idx="12">
                  <c:v>11</c:v>
                </c:pt>
                <c:pt idx="13">
                  <c:v>9</c:v>
                </c:pt>
                <c:pt idx="14">
                  <c:v>1</c:v>
                </c:pt>
                <c:pt idx="15">
                  <c:v>67</c:v>
                </c:pt>
                <c:pt idx="16">
                  <c:v>8</c:v>
                </c:pt>
                <c:pt idx="17">
                  <c:v>16</c:v>
                </c:pt>
                <c:pt idx="18">
                  <c:v>17</c:v>
                </c:pt>
                <c:pt idx="19">
                  <c:v>74</c:v>
                </c:pt>
                <c:pt idx="20">
                  <c:v>19</c:v>
                </c:pt>
                <c:pt idx="21">
                  <c:v>4</c:v>
                </c:pt>
                <c:pt idx="22">
                  <c:v>136</c:v>
                </c:pt>
                <c:pt idx="23">
                  <c:v>9</c:v>
                </c:pt>
                <c:pt idx="24">
                  <c:v>1</c:v>
                </c:pt>
                <c:pt idx="25">
                  <c:v>67</c:v>
                </c:pt>
                <c:pt idx="26">
                  <c:v>78</c:v>
                </c:pt>
                <c:pt idx="27">
                  <c:v>159</c:v>
                </c:pt>
                <c:pt idx="28">
                  <c:v>138</c:v>
                </c:pt>
                <c:pt idx="29">
                  <c:v>8</c:v>
                </c:pt>
                <c:pt idx="30">
                  <c:v>12</c:v>
                </c:pt>
                <c:pt idx="31">
                  <c:v>17</c:v>
                </c:pt>
                <c:pt idx="32">
                  <c:v>74</c:v>
                </c:pt>
                <c:pt idx="33">
                  <c:v>19</c:v>
                </c:pt>
                <c:pt idx="34">
                  <c:v>104</c:v>
                </c:pt>
                <c:pt idx="35">
                  <c:v>25</c:v>
                </c:pt>
                <c:pt idx="36">
                  <c:v>107</c:v>
                </c:pt>
                <c:pt idx="37">
                  <c:v>10</c:v>
                </c:pt>
                <c:pt idx="39">
                  <c:v>13</c:v>
                </c:pt>
                <c:pt idx="40">
                  <c:v>22</c:v>
                </c:pt>
                <c:pt idx="41">
                  <c:v>19</c:v>
                </c:pt>
                <c:pt idx="42">
                  <c:v>1</c:v>
                </c:pt>
                <c:pt idx="43">
                  <c:v>19</c:v>
                </c:pt>
                <c:pt idx="44">
                  <c:v>28</c:v>
                </c:pt>
                <c:pt idx="45">
                  <c:v>8</c:v>
                </c:pt>
                <c:pt idx="46">
                  <c:v>10</c:v>
                </c:pt>
                <c:pt idx="47">
                  <c:v>6</c:v>
                </c:pt>
                <c:pt idx="48">
                  <c:v>32</c:v>
                </c:pt>
                <c:pt idx="50">
                  <c:v>3</c:v>
                </c:pt>
                <c:pt idx="51">
                  <c:v>134</c:v>
                </c:pt>
                <c:pt idx="52">
                  <c:v>40</c:v>
                </c:pt>
                <c:pt idx="53">
                  <c:v>36</c:v>
                </c:pt>
                <c:pt idx="56">
                  <c:v>145</c:v>
                </c:pt>
                <c:pt idx="57">
                  <c:v>13</c:v>
                </c:pt>
                <c:pt idx="58">
                  <c:v>33</c:v>
                </c:pt>
                <c:pt idx="59">
                  <c:v>9</c:v>
                </c:pt>
                <c:pt idx="60">
                  <c:v>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92-4241-8971-21D2173A5228}"/>
            </c:ext>
          </c:extLst>
        </c:ser>
        <c:ser>
          <c:idx val="1"/>
          <c:order val="1"/>
          <c:tx>
            <c:v>y1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110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110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9792-4241-8971-21D2173A5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5907616"/>
        <c:axId val="1862857824"/>
      </c:scatterChart>
      <c:valAx>
        <c:axId val="1875907616"/>
        <c:scaling>
          <c:orientation val="minMax"/>
          <c:max val="110"/>
          <c:min val="0"/>
        </c:scaling>
        <c:delete val="0"/>
        <c:axPos val="b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12700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/>
                  <a:t>Sorcar:</a:t>
                </a:r>
                <a:r>
                  <a:rPr lang="en-US" sz="3600" baseline="0"/>
                  <a:t> #Predicates</a:t>
                </a:r>
                <a:endParaRPr lang="en-US" sz="3600"/>
              </a:p>
            </c:rich>
          </c:tx>
          <c:layout>
            <c:manualLayout>
              <c:xMode val="edge"/>
              <c:yMode val="edge"/>
              <c:x val="0.20160486307092954"/>
              <c:y val="0.892319214387336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low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2857824"/>
        <c:crosses val="autoZero"/>
        <c:crossBetween val="midCat"/>
        <c:majorUnit val="20"/>
        <c:minorUnit val="10"/>
      </c:valAx>
      <c:valAx>
        <c:axId val="1862857824"/>
        <c:scaling>
          <c:orientation val="minMax"/>
          <c:max val="11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12700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/>
                  <a:t>Boogie: #Predicates</a:t>
                </a:r>
              </a:p>
            </c:rich>
          </c:tx>
          <c:layout>
            <c:manualLayout>
              <c:xMode val="edge"/>
              <c:yMode val="edge"/>
              <c:x val="0"/>
              <c:y val="0.143231420969654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5907616"/>
        <c:crosses val="autoZero"/>
        <c:crossBetween val="midCat"/>
        <c:majorUnit val="20"/>
        <c:minorUnit val="10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370504226112819"/>
          <c:y val="2.6377976645620263E-2"/>
          <c:w val="0.73507594557454303"/>
          <c:h val="0.7454730980185492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DryadDetails!$G$3:$G$63</c:f>
              <c:numCache>
                <c:formatCode>General</c:formatCode>
                <c:ptCount val="61"/>
                <c:pt idx="0">
                  <c:v>2</c:v>
                </c:pt>
                <c:pt idx="1">
                  <c:v>11</c:v>
                </c:pt>
                <c:pt idx="2">
                  <c:v>30</c:v>
                </c:pt>
                <c:pt idx="3">
                  <c:v>19</c:v>
                </c:pt>
                <c:pt idx="4">
                  <c:v>12</c:v>
                </c:pt>
                <c:pt idx="6">
                  <c:v>10</c:v>
                </c:pt>
                <c:pt idx="7">
                  <c:v>12</c:v>
                </c:pt>
                <c:pt idx="8">
                  <c:v>14</c:v>
                </c:pt>
                <c:pt idx="9">
                  <c:v>10</c:v>
                </c:pt>
                <c:pt idx="10">
                  <c:v>16</c:v>
                </c:pt>
                <c:pt idx="11">
                  <c:v>0</c:v>
                </c:pt>
                <c:pt idx="12">
                  <c:v>9</c:v>
                </c:pt>
                <c:pt idx="13">
                  <c:v>6</c:v>
                </c:pt>
                <c:pt idx="14">
                  <c:v>1</c:v>
                </c:pt>
                <c:pt idx="15">
                  <c:v>50</c:v>
                </c:pt>
                <c:pt idx="16">
                  <c:v>6</c:v>
                </c:pt>
                <c:pt idx="17">
                  <c:v>11</c:v>
                </c:pt>
                <c:pt idx="18">
                  <c:v>10</c:v>
                </c:pt>
                <c:pt idx="19">
                  <c:v>52</c:v>
                </c:pt>
                <c:pt idx="20">
                  <c:v>12</c:v>
                </c:pt>
                <c:pt idx="21">
                  <c:v>0</c:v>
                </c:pt>
                <c:pt idx="22">
                  <c:v>85</c:v>
                </c:pt>
                <c:pt idx="23">
                  <c:v>5</c:v>
                </c:pt>
                <c:pt idx="24">
                  <c:v>1</c:v>
                </c:pt>
                <c:pt idx="25">
                  <c:v>50</c:v>
                </c:pt>
                <c:pt idx="26">
                  <c:v>39</c:v>
                </c:pt>
                <c:pt idx="27">
                  <c:v>43</c:v>
                </c:pt>
                <c:pt idx="28">
                  <c:v>39</c:v>
                </c:pt>
                <c:pt idx="29">
                  <c:v>6</c:v>
                </c:pt>
                <c:pt idx="30">
                  <c:v>9</c:v>
                </c:pt>
                <c:pt idx="31">
                  <c:v>10</c:v>
                </c:pt>
                <c:pt idx="32">
                  <c:v>40</c:v>
                </c:pt>
                <c:pt idx="33">
                  <c:v>12</c:v>
                </c:pt>
                <c:pt idx="34">
                  <c:v>32</c:v>
                </c:pt>
                <c:pt idx="35">
                  <c:v>13</c:v>
                </c:pt>
                <c:pt idx="36">
                  <c:v>36</c:v>
                </c:pt>
                <c:pt idx="37">
                  <c:v>10</c:v>
                </c:pt>
                <c:pt idx="39">
                  <c:v>8</c:v>
                </c:pt>
                <c:pt idx="40">
                  <c:v>14</c:v>
                </c:pt>
                <c:pt idx="41">
                  <c:v>18</c:v>
                </c:pt>
                <c:pt idx="42">
                  <c:v>1</c:v>
                </c:pt>
                <c:pt idx="43">
                  <c:v>11</c:v>
                </c:pt>
                <c:pt idx="44">
                  <c:v>14</c:v>
                </c:pt>
                <c:pt idx="45">
                  <c:v>6</c:v>
                </c:pt>
                <c:pt idx="46">
                  <c:v>10</c:v>
                </c:pt>
                <c:pt idx="47">
                  <c:v>0</c:v>
                </c:pt>
                <c:pt idx="48">
                  <c:v>22</c:v>
                </c:pt>
                <c:pt idx="50">
                  <c:v>3</c:v>
                </c:pt>
                <c:pt idx="51">
                  <c:v>73</c:v>
                </c:pt>
                <c:pt idx="52">
                  <c:v>19</c:v>
                </c:pt>
                <c:pt idx="53">
                  <c:v>20</c:v>
                </c:pt>
                <c:pt idx="56">
                  <c:v>60</c:v>
                </c:pt>
                <c:pt idx="57">
                  <c:v>12</c:v>
                </c:pt>
                <c:pt idx="58">
                  <c:v>28</c:v>
                </c:pt>
                <c:pt idx="59">
                  <c:v>0</c:v>
                </c:pt>
                <c:pt idx="60">
                  <c:v>32</c:v>
                </c:pt>
              </c:numCache>
            </c:numRef>
          </c:xVal>
          <c:yVal>
            <c:numRef>
              <c:f>DryadDetails!$AU$3:$AU$63</c:f>
              <c:numCache>
                <c:formatCode>General</c:formatCode>
                <c:ptCount val="61"/>
                <c:pt idx="0">
                  <c:v>6</c:v>
                </c:pt>
                <c:pt idx="1">
                  <c:v>13</c:v>
                </c:pt>
                <c:pt idx="2">
                  <c:v>85</c:v>
                </c:pt>
                <c:pt idx="3">
                  <c:v>30</c:v>
                </c:pt>
                <c:pt idx="4">
                  <c:v>17</c:v>
                </c:pt>
                <c:pt idx="6">
                  <c:v>10</c:v>
                </c:pt>
                <c:pt idx="7">
                  <c:v>20</c:v>
                </c:pt>
                <c:pt idx="8">
                  <c:v>17</c:v>
                </c:pt>
                <c:pt idx="9">
                  <c:v>12</c:v>
                </c:pt>
                <c:pt idx="10">
                  <c:v>19</c:v>
                </c:pt>
                <c:pt idx="11">
                  <c:v>4</c:v>
                </c:pt>
                <c:pt idx="12">
                  <c:v>11</c:v>
                </c:pt>
                <c:pt idx="13">
                  <c:v>9</c:v>
                </c:pt>
                <c:pt idx="14">
                  <c:v>1</c:v>
                </c:pt>
                <c:pt idx="15">
                  <c:v>67</c:v>
                </c:pt>
                <c:pt idx="16">
                  <c:v>8</c:v>
                </c:pt>
                <c:pt idx="17">
                  <c:v>16</c:v>
                </c:pt>
                <c:pt idx="18">
                  <c:v>17</c:v>
                </c:pt>
                <c:pt idx="19">
                  <c:v>74</c:v>
                </c:pt>
                <c:pt idx="20">
                  <c:v>19</c:v>
                </c:pt>
                <c:pt idx="21">
                  <c:v>4</c:v>
                </c:pt>
                <c:pt idx="22">
                  <c:v>136</c:v>
                </c:pt>
                <c:pt idx="23">
                  <c:v>9</c:v>
                </c:pt>
                <c:pt idx="24">
                  <c:v>1</c:v>
                </c:pt>
                <c:pt idx="25">
                  <c:v>67</c:v>
                </c:pt>
                <c:pt idx="26">
                  <c:v>78</c:v>
                </c:pt>
                <c:pt idx="27">
                  <c:v>159</c:v>
                </c:pt>
                <c:pt idx="28">
                  <c:v>138</c:v>
                </c:pt>
                <c:pt idx="29">
                  <c:v>8</c:v>
                </c:pt>
                <c:pt idx="30">
                  <c:v>12</c:v>
                </c:pt>
                <c:pt idx="31">
                  <c:v>17</c:v>
                </c:pt>
                <c:pt idx="32">
                  <c:v>74</c:v>
                </c:pt>
                <c:pt idx="33">
                  <c:v>19</c:v>
                </c:pt>
                <c:pt idx="34">
                  <c:v>104</c:v>
                </c:pt>
                <c:pt idx="35">
                  <c:v>25</c:v>
                </c:pt>
                <c:pt idx="36">
                  <c:v>107</c:v>
                </c:pt>
                <c:pt idx="37">
                  <c:v>10</c:v>
                </c:pt>
                <c:pt idx="39">
                  <c:v>13</c:v>
                </c:pt>
                <c:pt idx="40">
                  <c:v>22</c:v>
                </c:pt>
                <c:pt idx="41">
                  <c:v>19</c:v>
                </c:pt>
                <c:pt idx="42">
                  <c:v>1</c:v>
                </c:pt>
                <c:pt idx="43">
                  <c:v>19</c:v>
                </c:pt>
                <c:pt idx="44">
                  <c:v>28</c:v>
                </c:pt>
                <c:pt idx="45">
                  <c:v>8</c:v>
                </c:pt>
                <c:pt idx="46">
                  <c:v>10</c:v>
                </c:pt>
                <c:pt idx="47">
                  <c:v>6</c:v>
                </c:pt>
                <c:pt idx="48">
                  <c:v>32</c:v>
                </c:pt>
                <c:pt idx="50">
                  <c:v>3</c:v>
                </c:pt>
                <c:pt idx="51">
                  <c:v>134</c:v>
                </c:pt>
                <c:pt idx="52">
                  <c:v>40</c:v>
                </c:pt>
                <c:pt idx="53">
                  <c:v>36</c:v>
                </c:pt>
                <c:pt idx="56">
                  <c:v>145</c:v>
                </c:pt>
                <c:pt idx="57">
                  <c:v>13</c:v>
                </c:pt>
                <c:pt idx="58">
                  <c:v>33</c:v>
                </c:pt>
                <c:pt idx="59">
                  <c:v>9</c:v>
                </c:pt>
                <c:pt idx="60">
                  <c:v>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70-4687-9B4F-D14A86BB519E}"/>
            </c:ext>
          </c:extLst>
        </c:ser>
        <c:ser>
          <c:idx val="1"/>
          <c:order val="1"/>
          <c:tx>
            <c:v>y1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110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110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AD70-4687-9B4F-D14A86BB51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5907616"/>
        <c:axId val="1862857824"/>
      </c:scatterChart>
      <c:valAx>
        <c:axId val="1875907616"/>
        <c:scaling>
          <c:orientation val="minMax"/>
          <c:max val="110"/>
          <c:min val="0"/>
        </c:scaling>
        <c:delete val="0"/>
        <c:axPos val="b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12700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/>
                  <a:t>Sorcar:</a:t>
                </a:r>
                <a:r>
                  <a:rPr lang="en-US" sz="3600" baseline="0"/>
                  <a:t> #Predicates</a:t>
                </a:r>
                <a:endParaRPr lang="en-US" sz="3600"/>
              </a:p>
            </c:rich>
          </c:tx>
          <c:layout>
            <c:manualLayout>
              <c:xMode val="edge"/>
              <c:yMode val="edge"/>
              <c:x val="0.29921866096750294"/>
              <c:y val="0.894565135696973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low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2857824"/>
        <c:crosses val="autoZero"/>
        <c:crossBetween val="midCat"/>
        <c:majorUnit val="20"/>
        <c:minorUnit val="10"/>
      </c:valAx>
      <c:valAx>
        <c:axId val="1862857824"/>
        <c:scaling>
          <c:orientation val="minMax"/>
          <c:max val="11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12700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/>
                  <a:t>Boogie: #Predicates</a:t>
                </a:r>
              </a:p>
            </c:rich>
          </c:tx>
          <c:layout>
            <c:manualLayout>
              <c:xMode val="edge"/>
              <c:yMode val="edge"/>
              <c:x val="0"/>
              <c:y val="0.143231420969654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5907616"/>
        <c:crosses val="autoZero"/>
        <c:crossBetween val="midCat"/>
        <c:majorUnit val="20"/>
        <c:minorUnit val="10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41397047329544"/>
          <c:y val="3.4207120810882612E-2"/>
          <c:w val="0.80308310306688024"/>
          <c:h val="0.81578236546891891"/>
        </c:manualLayout>
      </c:layout>
      <c:scatterChart>
        <c:scatterStyle val="lineMarker"/>
        <c:varyColors val="0"/>
        <c:ser>
          <c:idx val="0"/>
          <c:order val="0"/>
          <c:tx>
            <c:v>s1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DryadDetails!$J$3:$J$63</c:f>
              <c:numCache>
                <c:formatCode>General</c:formatCode>
                <c:ptCount val="61"/>
                <c:pt idx="0">
                  <c:v>1.5</c:v>
                </c:pt>
                <c:pt idx="1">
                  <c:v>23.5</c:v>
                </c:pt>
                <c:pt idx="2">
                  <c:v>3.6</c:v>
                </c:pt>
                <c:pt idx="3">
                  <c:v>25.3</c:v>
                </c:pt>
                <c:pt idx="4">
                  <c:v>8.9</c:v>
                </c:pt>
                <c:pt idx="5">
                  <c:v>1200</c:v>
                </c:pt>
                <c:pt idx="6">
                  <c:v>10</c:v>
                </c:pt>
                <c:pt idx="7">
                  <c:v>2</c:v>
                </c:pt>
                <c:pt idx="8">
                  <c:v>3.5</c:v>
                </c:pt>
                <c:pt idx="9">
                  <c:v>7.5</c:v>
                </c:pt>
                <c:pt idx="10">
                  <c:v>4</c:v>
                </c:pt>
                <c:pt idx="11">
                  <c:v>0.9</c:v>
                </c:pt>
                <c:pt idx="12">
                  <c:v>2.5</c:v>
                </c:pt>
                <c:pt idx="13">
                  <c:v>3</c:v>
                </c:pt>
                <c:pt idx="14">
                  <c:v>1.9</c:v>
                </c:pt>
                <c:pt idx="15">
                  <c:v>5.5</c:v>
                </c:pt>
                <c:pt idx="16">
                  <c:v>2</c:v>
                </c:pt>
                <c:pt idx="17">
                  <c:v>1.9</c:v>
                </c:pt>
                <c:pt idx="18">
                  <c:v>3</c:v>
                </c:pt>
                <c:pt idx="19">
                  <c:v>4.5</c:v>
                </c:pt>
                <c:pt idx="20">
                  <c:v>5</c:v>
                </c:pt>
                <c:pt idx="21">
                  <c:v>2.1</c:v>
                </c:pt>
                <c:pt idx="22">
                  <c:v>9.1999999999999993</c:v>
                </c:pt>
                <c:pt idx="23">
                  <c:v>2.4</c:v>
                </c:pt>
                <c:pt idx="24">
                  <c:v>1.9</c:v>
                </c:pt>
                <c:pt idx="25">
                  <c:v>4.5</c:v>
                </c:pt>
                <c:pt idx="26">
                  <c:v>80.2</c:v>
                </c:pt>
                <c:pt idx="27">
                  <c:v>104.8</c:v>
                </c:pt>
                <c:pt idx="28">
                  <c:v>71</c:v>
                </c:pt>
                <c:pt idx="29">
                  <c:v>1.9</c:v>
                </c:pt>
                <c:pt idx="30">
                  <c:v>2.5</c:v>
                </c:pt>
                <c:pt idx="31">
                  <c:v>3.5</c:v>
                </c:pt>
                <c:pt idx="32">
                  <c:v>4</c:v>
                </c:pt>
                <c:pt idx="33">
                  <c:v>4</c:v>
                </c:pt>
                <c:pt idx="34">
                  <c:v>9.6</c:v>
                </c:pt>
                <c:pt idx="35">
                  <c:v>78.900000000000006</c:v>
                </c:pt>
                <c:pt idx="36">
                  <c:v>31.3</c:v>
                </c:pt>
                <c:pt idx="37">
                  <c:v>8.4</c:v>
                </c:pt>
                <c:pt idx="38">
                  <c:v>46.3</c:v>
                </c:pt>
                <c:pt idx="39">
                  <c:v>11</c:v>
                </c:pt>
                <c:pt idx="40">
                  <c:v>3</c:v>
                </c:pt>
                <c:pt idx="41">
                  <c:v>13</c:v>
                </c:pt>
                <c:pt idx="42">
                  <c:v>1.9</c:v>
                </c:pt>
                <c:pt idx="43">
                  <c:v>88.2</c:v>
                </c:pt>
                <c:pt idx="44">
                  <c:v>3.5</c:v>
                </c:pt>
                <c:pt idx="45">
                  <c:v>2</c:v>
                </c:pt>
                <c:pt idx="46">
                  <c:v>13.5</c:v>
                </c:pt>
                <c:pt idx="47">
                  <c:v>0.9</c:v>
                </c:pt>
                <c:pt idx="48">
                  <c:v>9.6</c:v>
                </c:pt>
                <c:pt idx="49">
                  <c:v>113</c:v>
                </c:pt>
                <c:pt idx="50">
                  <c:v>5</c:v>
                </c:pt>
                <c:pt idx="51">
                  <c:v>31.5</c:v>
                </c:pt>
                <c:pt idx="52">
                  <c:v>206.1</c:v>
                </c:pt>
                <c:pt idx="53">
                  <c:v>8.6</c:v>
                </c:pt>
                <c:pt idx="54">
                  <c:v>1200</c:v>
                </c:pt>
                <c:pt idx="55">
                  <c:v>187.9</c:v>
                </c:pt>
                <c:pt idx="56">
                  <c:v>26.3</c:v>
                </c:pt>
                <c:pt idx="57">
                  <c:v>21</c:v>
                </c:pt>
                <c:pt idx="58">
                  <c:v>64.2</c:v>
                </c:pt>
                <c:pt idx="59">
                  <c:v>1.5</c:v>
                </c:pt>
                <c:pt idx="60">
                  <c:v>49.8</c:v>
                </c:pt>
              </c:numCache>
            </c:numRef>
          </c:xVal>
          <c:yVal>
            <c:numRef>
              <c:f>DryadDetails!$AX$3:$AX$63</c:f>
              <c:numCache>
                <c:formatCode>General</c:formatCode>
                <c:ptCount val="61"/>
                <c:pt idx="0">
                  <c:v>1.4</c:v>
                </c:pt>
                <c:pt idx="1">
                  <c:v>17.5</c:v>
                </c:pt>
                <c:pt idx="2">
                  <c:v>37.5</c:v>
                </c:pt>
                <c:pt idx="3">
                  <c:v>54.7</c:v>
                </c:pt>
                <c:pt idx="4">
                  <c:v>10.9</c:v>
                </c:pt>
                <c:pt idx="5">
                  <c:v>1034.8</c:v>
                </c:pt>
                <c:pt idx="6">
                  <c:v>14</c:v>
                </c:pt>
                <c:pt idx="7">
                  <c:v>3.5</c:v>
                </c:pt>
                <c:pt idx="8">
                  <c:v>6.5</c:v>
                </c:pt>
                <c:pt idx="9">
                  <c:v>18</c:v>
                </c:pt>
                <c:pt idx="10">
                  <c:v>16</c:v>
                </c:pt>
                <c:pt idx="11">
                  <c:v>1.4</c:v>
                </c:pt>
                <c:pt idx="12">
                  <c:v>3.5</c:v>
                </c:pt>
                <c:pt idx="13">
                  <c:v>3.4</c:v>
                </c:pt>
                <c:pt idx="14">
                  <c:v>4.5</c:v>
                </c:pt>
                <c:pt idx="15">
                  <c:v>17.399999999999999</c:v>
                </c:pt>
                <c:pt idx="16">
                  <c:v>2.5</c:v>
                </c:pt>
                <c:pt idx="17">
                  <c:v>5</c:v>
                </c:pt>
                <c:pt idx="18">
                  <c:v>4.5</c:v>
                </c:pt>
                <c:pt idx="19">
                  <c:v>27</c:v>
                </c:pt>
                <c:pt idx="20">
                  <c:v>10</c:v>
                </c:pt>
                <c:pt idx="21">
                  <c:v>53</c:v>
                </c:pt>
                <c:pt idx="22">
                  <c:v>93.1</c:v>
                </c:pt>
                <c:pt idx="23">
                  <c:v>3.5</c:v>
                </c:pt>
                <c:pt idx="24">
                  <c:v>4.4000000000000004</c:v>
                </c:pt>
                <c:pt idx="25">
                  <c:v>18</c:v>
                </c:pt>
                <c:pt idx="26">
                  <c:v>260.10000000000002</c:v>
                </c:pt>
                <c:pt idx="27">
                  <c:v>378.8</c:v>
                </c:pt>
                <c:pt idx="28">
                  <c:v>249.5</c:v>
                </c:pt>
                <c:pt idx="29">
                  <c:v>2.4</c:v>
                </c:pt>
                <c:pt idx="30">
                  <c:v>3.5</c:v>
                </c:pt>
                <c:pt idx="31">
                  <c:v>4.5</c:v>
                </c:pt>
                <c:pt idx="32">
                  <c:v>26.5</c:v>
                </c:pt>
                <c:pt idx="33">
                  <c:v>10</c:v>
                </c:pt>
                <c:pt idx="34">
                  <c:v>55.5</c:v>
                </c:pt>
                <c:pt idx="35">
                  <c:v>77.599999999999994</c:v>
                </c:pt>
                <c:pt idx="36">
                  <c:v>156.80000000000001</c:v>
                </c:pt>
                <c:pt idx="37">
                  <c:v>13.9</c:v>
                </c:pt>
                <c:pt idx="38">
                  <c:v>1200</c:v>
                </c:pt>
                <c:pt idx="39">
                  <c:v>16</c:v>
                </c:pt>
                <c:pt idx="40">
                  <c:v>8.9</c:v>
                </c:pt>
                <c:pt idx="41">
                  <c:v>16</c:v>
                </c:pt>
                <c:pt idx="42">
                  <c:v>4.5</c:v>
                </c:pt>
                <c:pt idx="43">
                  <c:v>69.5</c:v>
                </c:pt>
                <c:pt idx="44">
                  <c:v>10.5</c:v>
                </c:pt>
                <c:pt idx="45">
                  <c:v>3</c:v>
                </c:pt>
                <c:pt idx="46">
                  <c:v>15.9</c:v>
                </c:pt>
                <c:pt idx="47">
                  <c:v>2.5</c:v>
                </c:pt>
                <c:pt idx="48">
                  <c:v>15.5</c:v>
                </c:pt>
                <c:pt idx="49">
                  <c:v>1200</c:v>
                </c:pt>
                <c:pt idx="50">
                  <c:v>3.9</c:v>
                </c:pt>
                <c:pt idx="51">
                  <c:v>158.5</c:v>
                </c:pt>
                <c:pt idx="52">
                  <c:v>165.4</c:v>
                </c:pt>
                <c:pt idx="53">
                  <c:v>23.6</c:v>
                </c:pt>
                <c:pt idx="54">
                  <c:v>828.4</c:v>
                </c:pt>
                <c:pt idx="55">
                  <c:v>1200</c:v>
                </c:pt>
                <c:pt idx="56">
                  <c:v>102.2</c:v>
                </c:pt>
                <c:pt idx="57">
                  <c:v>21</c:v>
                </c:pt>
                <c:pt idx="58">
                  <c:v>100</c:v>
                </c:pt>
                <c:pt idx="59">
                  <c:v>2.9</c:v>
                </c:pt>
                <c:pt idx="60">
                  <c:v>119.1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ED-4C8F-95CE-F7EFE2FDD683}"/>
            </c:ext>
          </c:extLst>
        </c:ser>
        <c:ser>
          <c:idx val="1"/>
          <c:order val="1"/>
          <c:tx>
            <c:v>y1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F1ED-4C8F-95CE-F7EFE2FDD683}"/>
              </c:ext>
            </c:extLst>
          </c:dPt>
          <c:xVal>
            <c:numLit>
              <c:formatCode>General</c:formatCode>
              <c:ptCount val="2"/>
              <c:pt idx="0">
                <c:v>1</c:v>
              </c:pt>
              <c:pt idx="1">
                <c:v>1500</c:v>
              </c:pt>
            </c:numLit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1500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3-F1ED-4C8F-95CE-F7EFE2FDD683}"/>
            </c:ext>
          </c:extLst>
        </c:ser>
        <c:ser>
          <c:idx val="2"/>
          <c:order val="2"/>
          <c:tx>
            <c:v>y2</c:v>
          </c:tx>
          <c:spPr>
            <a:ln w="12700" cap="rnd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ED-4C8F-95CE-F7EFE2FDD683}"/>
              </c:ext>
            </c:extLst>
          </c:dPt>
          <c:xVal>
            <c:numLit>
              <c:formatCode>General</c:formatCode>
              <c:ptCount val="2"/>
              <c:pt idx="0">
                <c:v>1200</c:v>
              </c:pt>
              <c:pt idx="1">
                <c:v>1200</c:v>
              </c:pt>
            </c:numLit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1200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6-F1ED-4C8F-95CE-F7EFE2FDD683}"/>
            </c:ext>
          </c:extLst>
        </c:ser>
        <c:ser>
          <c:idx val="3"/>
          <c:order val="3"/>
          <c:tx>
            <c:v>y3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Lit>
              <c:formatCode>General</c:formatCode>
              <c:ptCount val="2"/>
              <c:pt idx="0">
                <c:v>1</c:v>
              </c:pt>
              <c:pt idx="1">
                <c:v>1200</c:v>
              </c:pt>
            </c:numLit>
          </c:xVal>
          <c:yVal>
            <c:numLit>
              <c:formatCode>General</c:formatCode>
              <c:ptCount val="2"/>
              <c:pt idx="0">
                <c:v>1200</c:v>
              </c:pt>
              <c:pt idx="1">
                <c:v>1200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7-F1ED-4C8F-95CE-F7EFE2FDD6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4032288"/>
        <c:axId val="343615536"/>
      </c:scatterChart>
      <c:valAx>
        <c:axId val="1704032288"/>
        <c:scaling>
          <c:logBase val="10"/>
          <c:orientation val="minMax"/>
          <c:max val="1500"/>
          <c:min val="1"/>
        </c:scaling>
        <c:delete val="0"/>
        <c:axPos val="b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Sorcar: 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615536"/>
        <c:crosses val="autoZero"/>
        <c:crossBetween val="midCat"/>
      </c:valAx>
      <c:valAx>
        <c:axId val="343615536"/>
        <c:scaling>
          <c:logBase val="10"/>
          <c:orientation val="minMax"/>
          <c:max val="1500"/>
          <c:min val="1"/>
        </c:scaling>
        <c:delete val="0"/>
        <c:axPos val="l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Boogie: 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032288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41397047329544"/>
          <c:y val="3.4207120810882612E-2"/>
          <c:w val="0.80308310306688024"/>
          <c:h val="0.81578236546891891"/>
        </c:manualLayout>
      </c:layout>
      <c:scatterChart>
        <c:scatterStyle val="lineMarker"/>
        <c:varyColors val="0"/>
        <c:ser>
          <c:idx val="0"/>
          <c:order val="0"/>
          <c:tx>
            <c:v>s1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DryadDetails!$J$3:$J$63</c:f>
              <c:numCache>
                <c:formatCode>General</c:formatCode>
                <c:ptCount val="61"/>
                <c:pt idx="0">
                  <c:v>1.5</c:v>
                </c:pt>
                <c:pt idx="1">
                  <c:v>23.5</c:v>
                </c:pt>
                <c:pt idx="2">
                  <c:v>3.6</c:v>
                </c:pt>
                <c:pt idx="3">
                  <c:v>25.3</c:v>
                </c:pt>
                <c:pt idx="4">
                  <c:v>8.9</c:v>
                </c:pt>
                <c:pt idx="5">
                  <c:v>1200</c:v>
                </c:pt>
                <c:pt idx="6">
                  <c:v>10</c:v>
                </c:pt>
                <c:pt idx="7">
                  <c:v>2</c:v>
                </c:pt>
                <c:pt idx="8">
                  <c:v>3.5</c:v>
                </c:pt>
                <c:pt idx="9">
                  <c:v>7.5</c:v>
                </c:pt>
                <c:pt idx="10">
                  <c:v>4</c:v>
                </c:pt>
                <c:pt idx="11">
                  <c:v>0.9</c:v>
                </c:pt>
                <c:pt idx="12">
                  <c:v>2.5</c:v>
                </c:pt>
                <c:pt idx="13">
                  <c:v>3</c:v>
                </c:pt>
                <c:pt idx="14">
                  <c:v>1.9</c:v>
                </c:pt>
                <c:pt idx="15">
                  <c:v>5.5</c:v>
                </c:pt>
                <c:pt idx="16">
                  <c:v>2</c:v>
                </c:pt>
                <c:pt idx="17">
                  <c:v>1.9</c:v>
                </c:pt>
                <c:pt idx="18">
                  <c:v>3</c:v>
                </c:pt>
                <c:pt idx="19">
                  <c:v>4.5</c:v>
                </c:pt>
                <c:pt idx="20">
                  <c:v>5</c:v>
                </c:pt>
                <c:pt idx="21">
                  <c:v>2.1</c:v>
                </c:pt>
                <c:pt idx="22">
                  <c:v>9.1999999999999993</c:v>
                </c:pt>
                <c:pt idx="23">
                  <c:v>2.4</c:v>
                </c:pt>
                <c:pt idx="24">
                  <c:v>1.9</c:v>
                </c:pt>
                <c:pt idx="25">
                  <c:v>4.5</c:v>
                </c:pt>
                <c:pt idx="26">
                  <c:v>80.2</c:v>
                </c:pt>
                <c:pt idx="27">
                  <c:v>104.8</c:v>
                </c:pt>
                <c:pt idx="28">
                  <c:v>71</c:v>
                </c:pt>
                <c:pt idx="29">
                  <c:v>1.9</c:v>
                </c:pt>
                <c:pt idx="30">
                  <c:v>2.5</c:v>
                </c:pt>
                <c:pt idx="31">
                  <c:v>3.5</c:v>
                </c:pt>
                <c:pt idx="32">
                  <c:v>4</c:v>
                </c:pt>
                <c:pt idx="33">
                  <c:v>4</c:v>
                </c:pt>
                <c:pt idx="34">
                  <c:v>9.6</c:v>
                </c:pt>
                <c:pt idx="35">
                  <c:v>78.900000000000006</c:v>
                </c:pt>
                <c:pt idx="36">
                  <c:v>31.3</c:v>
                </c:pt>
                <c:pt idx="37">
                  <c:v>8.4</c:v>
                </c:pt>
                <c:pt idx="38">
                  <c:v>46.3</c:v>
                </c:pt>
                <c:pt idx="39">
                  <c:v>11</c:v>
                </c:pt>
                <c:pt idx="40">
                  <c:v>3</c:v>
                </c:pt>
                <c:pt idx="41">
                  <c:v>13</c:v>
                </c:pt>
                <c:pt idx="42">
                  <c:v>1.9</c:v>
                </c:pt>
                <c:pt idx="43">
                  <c:v>88.2</c:v>
                </c:pt>
                <c:pt idx="44">
                  <c:v>3.5</c:v>
                </c:pt>
                <c:pt idx="45">
                  <c:v>2</c:v>
                </c:pt>
                <c:pt idx="46">
                  <c:v>13.5</c:v>
                </c:pt>
                <c:pt idx="47">
                  <c:v>0.9</c:v>
                </c:pt>
                <c:pt idx="48">
                  <c:v>9.6</c:v>
                </c:pt>
                <c:pt idx="49">
                  <c:v>113</c:v>
                </c:pt>
                <c:pt idx="50">
                  <c:v>5</c:v>
                </c:pt>
                <c:pt idx="51">
                  <c:v>31.5</c:v>
                </c:pt>
                <c:pt idx="52">
                  <c:v>206.1</c:v>
                </c:pt>
                <c:pt idx="53">
                  <c:v>8.6</c:v>
                </c:pt>
                <c:pt idx="54">
                  <c:v>1200</c:v>
                </c:pt>
                <c:pt idx="55">
                  <c:v>187.9</c:v>
                </c:pt>
                <c:pt idx="56">
                  <c:v>26.3</c:v>
                </c:pt>
                <c:pt idx="57">
                  <c:v>21</c:v>
                </c:pt>
                <c:pt idx="58">
                  <c:v>64.2</c:v>
                </c:pt>
                <c:pt idx="59">
                  <c:v>1.5</c:v>
                </c:pt>
                <c:pt idx="60">
                  <c:v>49.8</c:v>
                </c:pt>
              </c:numCache>
            </c:numRef>
          </c:xVal>
          <c:yVal>
            <c:numRef>
              <c:f>DryadDetails!$AX$3:$AX$63</c:f>
              <c:numCache>
                <c:formatCode>General</c:formatCode>
                <c:ptCount val="61"/>
                <c:pt idx="0">
                  <c:v>1.4</c:v>
                </c:pt>
                <c:pt idx="1">
                  <c:v>17.5</c:v>
                </c:pt>
                <c:pt idx="2">
                  <c:v>37.5</c:v>
                </c:pt>
                <c:pt idx="3">
                  <c:v>54.7</c:v>
                </c:pt>
                <c:pt idx="4">
                  <c:v>10.9</c:v>
                </c:pt>
                <c:pt idx="5">
                  <c:v>1034.8</c:v>
                </c:pt>
                <c:pt idx="6">
                  <c:v>14</c:v>
                </c:pt>
                <c:pt idx="7">
                  <c:v>3.5</c:v>
                </c:pt>
                <c:pt idx="8">
                  <c:v>6.5</c:v>
                </c:pt>
                <c:pt idx="9">
                  <c:v>18</c:v>
                </c:pt>
                <c:pt idx="10">
                  <c:v>16</c:v>
                </c:pt>
                <c:pt idx="11">
                  <c:v>1.4</c:v>
                </c:pt>
                <c:pt idx="12">
                  <c:v>3.5</c:v>
                </c:pt>
                <c:pt idx="13">
                  <c:v>3.4</c:v>
                </c:pt>
                <c:pt idx="14">
                  <c:v>4.5</c:v>
                </c:pt>
                <c:pt idx="15">
                  <c:v>17.399999999999999</c:v>
                </c:pt>
                <c:pt idx="16">
                  <c:v>2.5</c:v>
                </c:pt>
                <c:pt idx="17">
                  <c:v>5</c:v>
                </c:pt>
                <c:pt idx="18">
                  <c:v>4.5</c:v>
                </c:pt>
                <c:pt idx="19">
                  <c:v>27</c:v>
                </c:pt>
                <c:pt idx="20">
                  <c:v>10</c:v>
                </c:pt>
                <c:pt idx="21">
                  <c:v>53</c:v>
                </c:pt>
                <c:pt idx="22">
                  <c:v>93.1</c:v>
                </c:pt>
                <c:pt idx="23">
                  <c:v>3.5</c:v>
                </c:pt>
                <c:pt idx="24">
                  <c:v>4.4000000000000004</c:v>
                </c:pt>
                <c:pt idx="25">
                  <c:v>18</c:v>
                </c:pt>
                <c:pt idx="26">
                  <c:v>260.10000000000002</c:v>
                </c:pt>
                <c:pt idx="27">
                  <c:v>378.8</c:v>
                </c:pt>
                <c:pt idx="28">
                  <c:v>249.5</c:v>
                </c:pt>
                <c:pt idx="29">
                  <c:v>2.4</c:v>
                </c:pt>
                <c:pt idx="30">
                  <c:v>3.5</c:v>
                </c:pt>
                <c:pt idx="31">
                  <c:v>4.5</c:v>
                </c:pt>
                <c:pt idx="32">
                  <c:v>26.5</c:v>
                </c:pt>
                <c:pt idx="33">
                  <c:v>10</c:v>
                </c:pt>
                <c:pt idx="34">
                  <c:v>55.5</c:v>
                </c:pt>
                <c:pt idx="35">
                  <c:v>77.599999999999994</c:v>
                </c:pt>
                <c:pt idx="36">
                  <c:v>156.80000000000001</c:v>
                </c:pt>
                <c:pt idx="37">
                  <c:v>13.9</c:v>
                </c:pt>
                <c:pt idx="38">
                  <c:v>1200</c:v>
                </c:pt>
                <c:pt idx="39">
                  <c:v>16</c:v>
                </c:pt>
                <c:pt idx="40">
                  <c:v>8.9</c:v>
                </c:pt>
                <c:pt idx="41">
                  <c:v>16</c:v>
                </c:pt>
                <c:pt idx="42">
                  <c:v>4.5</c:v>
                </c:pt>
                <c:pt idx="43">
                  <c:v>69.5</c:v>
                </c:pt>
                <c:pt idx="44">
                  <c:v>10.5</c:v>
                </c:pt>
                <c:pt idx="45">
                  <c:v>3</c:v>
                </c:pt>
                <c:pt idx="46">
                  <c:v>15.9</c:v>
                </c:pt>
                <c:pt idx="47">
                  <c:v>2.5</c:v>
                </c:pt>
                <c:pt idx="48">
                  <c:v>15.5</c:v>
                </c:pt>
                <c:pt idx="49">
                  <c:v>1200</c:v>
                </c:pt>
                <c:pt idx="50">
                  <c:v>3.9</c:v>
                </c:pt>
                <c:pt idx="51">
                  <c:v>158.5</c:v>
                </c:pt>
                <c:pt idx="52">
                  <c:v>165.4</c:v>
                </c:pt>
                <c:pt idx="53">
                  <c:v>23.6</c:v>
                </c:pt>
                <c:pt idx="54">
                  <c:v>828.4</c:v>
                </c:pt>
                <c:pt idx="55">
                  <c:v>1200</c:v>
                </c:pt>
                <c:pt idx="56">
                  <c:v>102.2</c:v>
                </c:pt>
                <c:pt idx="57">
                  <c:v>21</c:v>
                </c:pt>
                <c:pt idx="58">
                  <c:v>100</c:v>
                </c:pt>
                <c:pt idx="59">
                  <c:v>2.9</c:v>
                </c:pt>
                <c:pt idx="60">
                  <c:v>119.1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8D9-4B56-9E36-3B92838A7D2B}"/>
            </c:ext>
          </c:extLst>
        </c:ser>
        <c:ser>
          <c:idx val="1"/>
          <c:order val="1"/>
          <c:tx>
            <c:v>y1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38D9-4B56-9E36-3B92838A7D2B}"/>
              </c:ext>
            </c:extLst>
          </c:dPt>
          <c:xVal>
            <c:numLit>
              <c:formatCode>General</c:formatCode>
              <c:ptCount val="2"/>
              <c:pt idx="0">
                <c:v>1</c:v>
              </c:pt>
              <c:pt idx="1">
                <c:v>1500</c:v>
              </c:pt>
            </c:numLit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1500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3-38D9-4B56-9E36-3B92838A7D2B}"/>
            </c:ext>
          </c:extLst>
        </c:ser>
        <c:ser>
          <c:idx val="2"/>
          <c:order val="2"/>
          <c:tx>
            <c:v>y2</c:v>
          </c:tx>
          <c:spPr>
            <a:ln w="12700" cap="rnd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38D9-4B56-9E36-3B92838A7D2B}"/>
              </c:ext>
            </c:extLst>
          </c:dPt>
          <c:xVal>
            <c:numLit>
              <c:formatCode>General</c:formatCode>
              <c:ptCount val="2"/>
              <c:pt idx="0">
                <c:v>1200</c:v>
              </c:pt>
              <c:pt idx="1">
                <c:v>1200</c:v>
              </c:pt>
            </c:numLit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1200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6-38D9-4B56-9E36-3B92838A7D2B}"/>
            </c:ext>
          </c:extLst>
        </c:ser>
        <c:ser>
          <c:idx val="3"/>
          <c:order val="3"/>
          <c:tx>
            <c:v>y3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Lit>
              <c:formatCode>General</c:formatCode>
              <c:ptCount val="2"/>
              <c:pt idx="0">
                <c:v>1</c:v>
              </c:pt>
              <c:pt idx="1">
                <c:v>1200</c:v>
              </c:pt>
            </c:numLit>
          </c:xVal>
          <c:yVal>
            <c:numLit>
              <c:formatCode>General</c:formatCode>
              <c:ptCount val="2"/>
              <c:pt idx="0">
                <c:v>1200</c:v>
              </c:pt>
              <c:pt idx="1">
                <c:v>1200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7-38D9-4B56-9E36-3B92838A7D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4032288"/>
        <c:axId val="343615536"/>
      </c:scatterChart>
      <c:valAx>
        <c:axId val="1704032288"/>
        <c:scaling>
          <c:logBase val="10"/>
          <c:orientation val="minMax"/>
          <c:max val="1500"/>
          <c:min val="1"/>
        </c:scaling>
        <c:delete val="0"/>
        <c:axPos val="b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Sorcar: 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615536"/>
        <c:crosses val="autoZero"/>
        <c:crossBetween val="midCat"/>
      </c:valAx>
      <c:valAx>
        <c:axId val="343615536"/>
        <c:scaling>
          <c:logBase val="10"/>
          <c:orientation val="minMax"/>
          <c:max val="1500"/>
          <c:min val="1"/>
        </c:scaling>
        <c:delete val="0"/>
        <c:axPos val="l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Boogie: 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032288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41402380344343"/>
          <c:y val="2.6575167687372413E-2"/>
          <c:w val="0.80308310306688024"/>
          <c:h val="0.84480650233955423"/>
        </c:manualLayout>
      </c:layout>
      <c:scatterChart>
        <c:scatterStyle val="lineMarker"/>
        <c:varyColors val="0"/>
        <c:ser>
          <c:idx val="0"/>
          <c:order val="0"/>
          <c:tx>
            <c:v>s1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DryadDetails!$J$3:$J$63</c:f>
              <c:numCache>
                <c:formatCode>General</c:formatCode>
                <c:ptCount val="61"/>
                <c:pt idx="0">
                  <c:v>1.5</c:v>
                </c:pt>
                <c:pt idx="1">
                  <c:v>23.5</c:v>
                </c:pt>
                <c:pt idx="2">
                  <c:v>3.6</c:v>
                </c:pt>
                <c:pt idx="3">
                  <c:v>25.3</c:v>
                </c:pt>
                <c:pt idx="4">
                  <c:v>8.9</c:v>
                </c:pt>
                <c:pt idx="5">
                  <c:v>1200</c:v>
                </c:pt>
                <c:pt idx="6">
                  <c:v>10</c:v>
                </c:pt>
                <c:pt idx="7">
                  <c:v>2</c:v>
                </c:pt>
                <c:pt idx="8">
                  <c:v>3.5</c:v>
                </c:pt>
                <c:pt idx="9">
                  <c:v>7.5</c:v>
                </c:pt>
                <c:pt idx="10">
                  <c:v>4</c:v>
                </c:pt>
                <c:pt idx="11">
                  <c:v>0.9</c:v>
                </c:pt>
                <c:pt idx="12">
                  <c:v>2.5</c:v>
                </c:pt>
                <c:pt idx="13">
                  <c:v>3</c:v>
                </c:pt>
                <c:pt idx="14">
                  <c:v>1.9</c:v>
                </c:pt>
                <c:pt idx="15">
                  <c:v>5.5</c:v>
                </c:pt>
                <c:pt idx="16">
                  <c:v>2</c:v>
                </c:pt>
                <c:pt idx="17">
                  <c:v>1.9</c:v>
                </c:pt>
                <c:pt idx="18">
                  <c:v>3</c:v>
                </c:pt>
                <c:pt idx="19">
                  <c:v>4.5</c:v>
                </c:pt>
                <c:pt idx="20">
                  <c:v>5</c:v>
                </c:pt>
                <c:pt idx="21">
                  <c:v>2.1</c:v>
                </c:pt>
                <c:pt idx="22">
                  <c:v>9.1999999999999993</c:v>
                </c:pt>
                <c:pt idx="23">
                  <c:v>2.4</c:v>
                </c:pt>
                <c:pt idx="24">
                  <c:v>1.9</c:v>
                </c:pt>
                <c:pt idx="25">
                  <c:v>4.5</c:v>
                </c:pt>
                <c:pt idx="26">
                  <c:v>80.2</c:v>
                </c:pt>
                <c:pt idx="27">
                  <c:v>104.8</c:v>
                </c:pt>
                <c:pt idx="28">
                  <c:v>71</c:v>
                </c:pt>
                <c:pt idx="29">
                  <c:v>1.9</c:v>
                </c:pt>
                <c:pt idx="30">
                  <c:v>2.5</c:v>
                </c:pt>
                <c:pt idx="31">
                  <c:v>3.5</c:v>
                </c:pt>
                <c:pt idx="32">
                  <c:v>4</c:v>
                </c:pt>
                <c:pt idx="33">
                  <c:v>4</c:v>
                </c:pt>
                <c:pt idx="34">
                  <c:v>9.6</c:v>
                </c:pt>
                <c:pt idx="35">
                  <c:v>78.900000000000006</c:v>
                </c:pt>
                <c:pt idx="36">
                  <c:v>31.3</c:v>
                </c:pt>
                <c:pt idx="37">
                  <c:v>8.4</c:v>
                </c:pt>
                <c:pt idx="38">
                  <c:v>46.3</c:v>
                </c:pt>
                <c:pt idx="39">
                  <c:v>11</c:v>
                </c:pt>
                <c:pt idx="40">
                  <c:v>3</c:v>
                </c:pt>
                <c:pt idx="41">
                  <c:v>13</c:v>
                </c:pt>
                <c:pt idx="42">
                  <c:v>1.9</c:v>
                </c:pt>
                <c:pt idx="43">
                  <c:v>88.2</c:v>
                </c:pt>
                <c:pt idx="44">
                  <c:v>3.5</c:v>
                </c:pt>
                <c:pt idx="45">
                  <c:v>2</c:v>
                </c:pt>
                <c:pt idx="46">
                  <c:v>13.5</c:v>
                </c:pt>
                <c:pt idx="47">
                  <c:v>0.9</c:v>
                </c:pt>
                <c:pt idx="48">
                  <c:v>9.6</c:v>
                </c:pt>
                <c:pt idx="49">
                  <c:v>113</c:v>
                </c:pt>
                <c:pt idx="50">
                  <c:v>5</c:v>
                </c:pt>
                <c:pt idx="51">
                  <c:v>31.5</c:v>
                </c:pt>
                <c:pt idx="52">
                  <c:v>206.1</c:v>
                </c:pt>
                <c:pt idx="53">
                  <c:v>8.6</c:v>
                </c:pt>
                <c:pt idx="54">
                  <c:v>1200</c:v>
                </c:pt>
                <c:pt idx="55">
                  <c:v>187.9</c:v>
                </c:pt>
                <c:pt idx="56">
                  <c:v>26.3</c:v>
                </c:pt>
                <c:pt idx="57">
                  <c:v>21</c:v>
                </c:pt>
                <c:pt idx="58">
                  <c:v>64.2</c:v>
                </c:pt>
                <c:pt idx="59">
                  <c:v>1.5</c:v>
                </c:pt>
                <c:pt idx="60">
                  <c:v>49.8</c:v>
                </c:pt>
              </c:numCache>
            </c:numRef>
          </c:xVal>
          <c:yVal>
            <c:numRef>
              <c:f>DryadDetails!$AX$3:$AX$63</c:f>
              <c:numCache>
                <c:formatCode>General</c:formatCode>
                <c:ptCount val="61"/>
                <c:pt idx="0">
                  <c:v>1.4</c:v>
                </c:pt>
                <c:pt idx="1">
                  <c:v>17.5</c:v>
                </c:pt>
                <c:pt idx="2">
                  <c:v>37.5</c:v>
                </c:pt>
                <c:pt idx="3">
                  <c:v>54.7</c:v>
                </c:pt>
                <c:pt idx="4">
                  <c:v>10.9</c:v>
                </c:pt>
                <c:pt idx="5">
                  <c:v>1034.8</c:v>
                </c:pt>
                <c:pt idx="6">
                  <c:v>14</c:v>
                </c:pt>
                <c:pt idx="7">
                  <c:v>3.5</c:v>
                </c:pt>
                <c:pt idx="8">
                  <c:v>6.5</c:v>
                </c:pt>
                <c:pt idx="9">
                  <c:v>18</c:v>
                </c:pt>
                <c:pt idx="10">
                  <c:v>16</c:v>
                </c:pt>
                <c:pt idx="11">
                  <c:v>1.4</c:v>
                </c:pt>
                <c:pt idx="12">
                  <c:v>3.5</c:v>
                </c:pt>
                <c:pt idx="13">
                  <c:v>3.4</c:v>
                </c:pt>
                <c:pt idx="14">
                  <c:v>4.5</c:v>
                </c:pt>
                <c:pt idx="15">
                  <c:v>17.399999999999999</c:v>
                </c:pt>
                <c:pt idx="16">
                  <c:v>2.5</c:v>
                </c:pt>
                <c:pt idx="17">
                  <c:v>5</c:v>
                </c:pt>
                <c:pt idx="18">
                  <c:v>4.5</c:v>
                </c:pt>
                <c:pt idx="19">
                  <c:v>27</c:v>
                </c:pt>
                <c:pt idx="20">
                  <c:v>10</c:v>
                </c:pt>
                <c:pt idx="21">
                  <c:v>53</c:v>
                </c:pt>
                <c:pt idx="22">
                  <c:v>93.1</c:v>
                </c:pt>
                <c:pt idx="23">
                  <c:v>3.5</c:v>
                </c:pt>
                <c:pt idx="24">
                  <c:v>4.4000000000000004</c:v>
                </c:pt>
                <c:pt idx="25">
                  <c:v>18</c:v>
                </c:pt>
                <c:pt idx="26">
                  <c:v>260.10000000000002</c:v>
                </c:pt>
                <c:pt idx="27">
                  <c:v>378.8</c:v>
                </c:pt>
                <c:pt idx="28">
                  <c:v>249.5</c:v>
                </c:pt>
                <c:pt idx="29">
                  <c:v>2.4</c:v>
                </c:pt>
                <c:pt idx="30">
                  <c:v>3.5</c:v>
                </c:pt>
                <c:pt idx="31">
                  <c:v>4.5</c:v>
                </c:pt>
                <c:pt idx="32">
                  <c:v>26.5</c:v>
                </c:pt>
                <c:pt idx="33">
                  <c:v>10</c:v>
                </c:pt>
                <c:pt idx="34">
                  <c:v>55.5</c:v>
                </c:pt>
                <c:pt idx="35">
                  <c:v>77.599999999999994</c:v>
                </c:pt>
                <c:pt idx="36">
                  <c:v>156.80000000000001</c:v>
                </c:pt>
                <c:pt idx="37">
                  <c:v>13.9</c:v>
                </c:pt>
                <c:pt idx="38">
                  <c:v>1200</c:v>
                </c:pt>
                <c:pt idx="39">
                  <c:v>16</c:v>
                </c:pt>
                <c:pt idx="40">
                  <c:v>8.9</c:v>
                </c:pt>
                <c:pt idx="41">
                  <c:v>16</c:v>
                </c:pt>
                <c:pt idx="42">
                  <c:v>4.5</c:v>
                </c:pt>
                <c:pt idx="43">
                  <c:v>69.5</c:v>
                </c:pt>
                <c:pt idx="44">
                  <c:v>10.5</c:v>
                </c:pt>
                <c:pt idx="45">
                  <c:v>3</c:v>
                </c:pt>
                <c:pt idx="46">
                  <c:v>15.9</c:v>
                </c:pt>
                <c:pt idx="47">
                  <c:v>2.5</c:v>
                </c:pt>
                <c:pt idx="48">
                  <c:v>15.5</c:v>
                </c:pt>
                <c:pt idx="49">
                  <c:v>1200</c:v>
                </c:pt>
                <c:pt idx="50">
                  <c:v>3.9</c:v>
                </c:pt>
                <c:pt idx="51">
                  <c:v>158.5</c:v>
                </c:pt>
                <c:pt idx="52">
                  <c:v>165.4</c:v>
                </c:pt>
                <c:pt idx="53">
                  <c:v>23.6</c:v>
                </c:pt>
                <c:pt idx="54">
                  <c:v>828.4</c:v>
                </c:pt>
                <c:pt idx="55">
                  <c:v>1200</c:v>
                </c:pt>
                <c:pt idx="56">
                  <c:v>102.2</c:v>
                </c:pt>
                <c:pt idx="57">
                  <c:v>21</c:v>
                </c:pt>
                <c:pt idx="58">
                  <c:v>100</c:v>
                </c:pt>
                <c:pt idx="59">
                  <c:v>2.9</c:v>
                </c:pt>
                <c:pt idx="60">
                  <c:v>119.1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E8-4F55-B61E-721941D1873C}"/>
            </c:ext>
          </c:extLst>
        </c:ser>
        <c:ser>
          <c:idx val="1"/>
          <c:order val="1"/>
          <c:tx>
            <c:v>y1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B8E8-4F55-B61E-721941D1873C}"/>
              </c:ext>
            </c:extLst>
          </c:dPt>
          <c:xVal>
            <c:numLit>
              <c:formatCode>General</c:formatCode>
              <c:ptCount val="2"/>
              <c:pt idx="0">
                <c:v>1</c:v>
              </c:pt>
              <c:pt idx="1">
                <c:v>1500</c:v>
              </c:pt>
            </c:numLit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1500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3-B8E8-4F55-B61E-721941D1873C}"/>
            </c:ext>
          </c:extLst>
        </c:ser>
        <c:ser>
          <c:idx val="2"/>
          <c:order val="2"/>
          <c:tx>
            <c:v>y2</c:v>
          </c:tx>
          <c:spPr>
            <a:ln w="12700" cap="rnd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8E8-4F55-B61E-721941D1873C}"/>
              </c:ext>
            </c:extLst>
          </c:dPt>
          <c:xVal>
            <c:numLit>
              <c:formatCode>General</c:formatCode>
              <c:ptCount val="2"/>
              <c:pt idx="0">
                <c:v>1200</c:v>
              </c:pt>
              <c:pt idx="1">
                <c:v>1200</c:v>
              </c:pt>
            </c:numLit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1200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6-B8E8-4F55-B61E-721941D1873C}"/>
            </c:ext>
          </c:extLst>
        </c:ser>
        <c:ser>
          <c:idx val="3"/>
          <c:order val="3"/>
          <c:tx>
            <c:v>y3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Lit>
              <c:formatCode>General</c:formatCode>
              <c:ptCount val="2"/>
              <c:pt idx="0">
                <c:v>1</c:v>
              </c:pt>
              <c:pt idx="1">
                <c:v>1200</c:v>
              </c:pt>
            </c:numLit>
          </c:xVal>
          <c:yVal>
            <c:numLit>
              <c:formatCode>General</c:formatCode>
              <c:ptCount val="2"/>
              <c:pt idx="0">
                <c:v>1200</c:v>
              </c:pt>
              <c:pt idx="1">
                <c:v>1200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7-B8E8-4F55-B61E-721941D187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4032288"/>
        <c:axId val="343615536"/>
      </c:scatterChart>
      <c:valAx>
        <c:axId val="1704032288"/>
        <c:scaling>
          <c:logBase val="10"/>
          <c:orientation val="minMax"/>
          <c:max val="1500"/>
          <c:min val="1"/>
        </c:scaling>
        <c:delete val="0"/>
        <c:axPos val="b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Sorcar: 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615536"/>
        <c:crosses val="autoZero"/>
        <c:crossBetween val="midCat"/>
      </c:valAx>
      <c:valAx>
        <c:axId val="343615536"/>
        <c:scaling>
          <c:logBase val="10"/>
          <c:orientation val="minMax"/>
          <c:max val="1500"/>
          <c:min val="1"/>
        </c:scaling>
        <c:delete val="0"/>
        <c:axPos val="l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Boogie: 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032288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329755622285191"/>
          <c:y val="2.6377976645620263E-2"/>
          <c:w val="0.81016341707286588"/>
          <c:h val="0.8308180800320299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DryadDetails!$G$3:$G$63</c:f>
              <c:numCache>
                <c:formatCode>General</c:formatCode>
                <c:ptCount val="61"/>
                <c:pt idx="0">
                  <c:v>2</c:v>
                </c:pt>
                <c:pt idx="1">
                  <c:v>11</c:v>
                </c:pt>
                <c:pt idx="2">
                  <c:v>30</c:v>
                </c:pt>
                <c:pt idx="3">
                  <c:v>19</c:v>
                </c:pt>
                <c:pt idx="4">
                  <c:v>12</c:v>
                </c:pt>
                <c:pt idx="6">
                  <c:v>10</c:v>
                </c:pt>
                <c:pt idx="7">
                  <c:v>12</c:v>
                </c:pt>
                <c:pt idx="8">
                  <c:v>14</c:v>
                </c:pt>
                <c:pt idx="9">
                  <c:v>10</c:v>
                </c:pt>
                <c:pt idx="10">
                  <c:v>16</c:v>
                </c:pt>
                <c:pt idx="11">
                  <c:v>0</c:v>
                </c:pt>
                <c:pt idx="12">
                  <c:v>9</c:v>
                </c:pt>
                <c:pt idx="13">
                  <c:v>6</c:v>
                </c:pt>
                <c:pt idx="14">
                  <c:v>1</c:v>
                </c:pt>
                <c:pt idx="15">
                  <c:v>50</c:v>
                </c:pt>
                <c:pt idx="16">
                  <c:v>6</c:v>
                </c:pt>
                <c:pt idx="17">
                  <c:v>11</c:v>
                </c:pt>
                <c:pt idx="18">
                  <c:v>10</c:v>
                </c:pt>
                <c:pt idx="19">
                  <c:v>52</c:v>
                </c:pt>
                <c:pt idx="20">
                  <c:v>12</c:v>
                </c:pt>
                <c:pt idx="21">
                  <c:v>0</c:v>
                </c:pt>
                <c:pt idx="22">
                  <c:v>85</c:v>
                </c:pt>
                <c:pt idx="23">
                  <c:v>5</c:v>
                </c:pt>
                <c:pt idx="24">
                  <c:v>1</c:v>
                </c:pt>
                <c:pt idx="25">
                  <c:v>50</c:v>
                </c:pt>
                <c:pt idx="26">
                  <c:v>39</c:v>
                </c:pt>
                <c:pt idx="27">
                  <c:v>43</c:v>
                </c:pt>
                <c:pt idx="28">
                  <c:v>39</c:v>
                </c:pt>
                <c:pt idx="29">
                  <c:v>6</c:v>
                </c:pt>
                <c:pt idx="30">
                  <c:v>9</c:v>
                </c:pt>
                <c:pt idx="31">
                  <c:v>10</c:v>
                </c:pt>
                <c:pt idx="32">
                  <c:v>40</c:v>
                </c:pt>
                <c:pt idx="33">
                  <c:v>12</c:v>
                </c:pt>
                <c:pt idx="34">
                  <c:v>32</c:v>
                </c:pt>
                <c:pt idx="35">
                  <c:v>13</c:v>
                </c:pt>
                <c:pt idx="36">
                  <c:v>36</c:v>
                </c:pt>
                <c:pt idx="37">
                  <c:v>10</c:v>
                </c:pt>
                <c:pt idx="39">
                  <c:v>8</c:v>
                </c:pt>
                <c:pt idx="40">
                  <c:v>14</c:v>
                </c:pt>
                <c:pt idx="41">
                  <c:v>18</c:v>
                </c:pt>
                <c:pt idx="42">
                  <c:v>1</c:v>
                </c:pt>
                <c:pt idx="43">
                  <c:v>11</c:v>
                </c:pt>
                <c:pt idx="44">
                  <c:v>14</c:v>
                </c:pt>
                <c:pt idx="45">
                  <c:v>6</c:v>
                </c:pt>
                <c:pt idx="46">
                  <c:v>10</c:v>
                </c:pt>
                <c:pt idx="47">
                  <c:v>0</c:v>
                </c:pt>
                <c:pt idx="48">
                  <c:v>22</c:v>
                </c:pt>
                <c:pt idx="50">
                  <c:v>3</c:v>
                </c:pt>
                <c:pt idx="51">
                  <c:v>73</c:v>
                </c:pt>
                <c:pt idx="52">
                  <c:v>19</c:v>
                </c:pt>
                <c:pt idx="53">
                  <c:v>20</c:v>
                </c:pt>
                <c:pt idx="56">
                  <c:v>60</c:v>
                </c:pt>
                <c:pt idx="57">
                  <c:v>12</c:v>
                </c:pt>
                <c:pt idx="58">
                  <c:v>28</c:v>
                </c:pt>
                <c:pt idx="59">
                  <c:v>0</c:v>
                </c:pt>
                <c:pt idx="60">
                  <c:v>32</c:v>
                </c:pt>
              </c:numCache>
            </c:numRef>
          </c:xVal>
          <c:yVal>
            <c:numRef>
              <c:f>DryadDetails!$AU$3:$AU$63</c:f>
              <c:numCache>
                <c:formatCode>General</c:formatCode>
                <c:ptCount val="61"/>
                <c:pt idx="0">
                  <c:v>6</c:v>
                </c:pt>
                <c:pt idx="1">
                  <c:v>13</c:v>
                </c:pt>
                <c:pt idx="2">
                  <c:v>85</c:v>
                </c:pt>
                <c:pt idx="3">
                  <c:v>30</c:v>
                </c:pt>
                <c:pt idx="4">
                  <c:v>17</c:v>
                </c:pt>
                <c:pt idx="6">
                  <c:v>10</c:v>
                </c:pt>
                <c:pt idx="7">
                  <c:v>20</c:v>
                </c:pt>
                <c:pt idx="8">
                  <c:v>17</c:v>
                </c:pt>
                <c:pt idx="9">
                  <c:v>12</c:v>
                </c:pt>
                <c:pt idx="10">
                  <c:v>19</c:v>
                </c:pt>
                <c:pt idx="11">
                  <c:v>4</c:v>
                </c:pt>
                <c:pt idx="12">
                  <c:v>11</c:v>
                </c:pt>
                <c:pt idx="13">
                  <c:v>9</c:v>
                </c:pt>
                <c:pt idx="14">
                  <c:v>1</c:v>
                </c:pt>
                <c:pt idx="15">
                  <c:v>67</c:v>
                </c:pt>
                <c:pt idx="16">
                  <c:v>8</c:v>
                </c:pt>
                <c:pt idx="17">
                  <c:v>16</c:v>
                </c:pt>
                <c:pt idx="18">
                  <c:v>17</c:v>
                </c:pt>
                <c:pt idx="19">
                  <c:v>74</c:v>
                </c:pt>
                <c:pt idx="20">
                  <c:v>19</c:v>
                </c:pt>
                <c:pt idx="21">
                  <c:v>4</c:v>
                </c:pt>
                <c:pt idx="22">
                  <c:v>136</c:v>
                </c:pt>
                <c:pt idx="23">
                  <c:v>9</c:v>
                </c:pt>
                <c:pt idx="24">
                  <c:v>1</c:v>
                </c:pt>
                <c:pt idx="25">
                  <c:v>67</c:v>
                </c:pt>
                <c:pt idx="26">
                  <c:v>78</c:v>
                </c:pt>
                <c:pt idx="27">
                  <c:v>159</c:v>
                </c:pt>
                <c:pt idx="28">
                  <c:v>138</c:v>
                </c:pt>
                <c:pt idx="29">
                  <c:v>8</c:v>
                </c:pt>
                <c:pt idx="30">
                  <c:v>12</c:v>
                </c:pt>
                <c:pt idx="31">
                  <c:v>17</c:v>
                </c:pt>
                <c:pt idx="32">
                  <c:v>74</c:v>
                </c:pt>
                <c:pt idx="33">
                  <c:v>19</c:v>
                </c:pt>
                <c:pt idx="34">
                  <c:v>104</c:v>
                </c:pt>
                <c:pt idx="35">
                  <c:v>25</c:v>
                </c:pt>
                <c:pt idx="36">
                  <c:v>107</c:v>
                </c:pt>
                <c:pt idx="37">
                  <c:v>10</c:v>
                </c:pt>
                <c:pt idx="39">
                  <c:v>13</c:v>
                </c:pt>
                <c:pt idx="40">
                  <c:v>22</c:v>
                </c:pt>
                <c:pt idx="41">
                  <c:v>19</c:v>
                </c:pt>
                <c:pt idx="42">
                  <c:v>1</c:v>
                </c:pt>
                <c:pt idx="43">
                  <c:v>19</c:v>
                </c:pt>
                <c:pt idx="44">
                  <c:v>28</c:v>
                </c:pt>
                <c:pt idx="45">
                  <c:v>8</c:v>
                </c:pt>
                <c:pt idx="46">
                  <c:v>10</c:v>
                </c:pt>
                <c:pt idx="47">
                  <c:v>6</c:v>
                </c:pt>
                <c:pt idx="48">
                  <c:v>32</c:v>
                </c:pt>
                <c:pt idx="50">
                  <c:v>3</c:v>
                </c:pt>
                <c:pt idx="51">
                  <c:v>134</c:v>
                </c:pt>
                <c:pt idx="52">
                  <c:v>40</c:v>
                </c:pt>
                <c:pt idx="53">
                  <c:v>36</c:v>
                </c:pt>
                <c:pt idx="56">
                  <c:v>145</c:v>
                </c:pt>
                <c:pt idx="57">
                  <c:v>13</c:v>
                </c:pt>
                <c:pt idx="58">
                  <c:v>33</c:v>
                </c:pt>
                <c:pt idx="59">
                  <c:v>9</c:v>
                </c:pt>
                <c:pt idx="60">
                  <c:v>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00C-4E4C-AEA0-E7D618581EA2}"/>
            </c:ext>
          </c:extLst>
        </c:ser>
        <c:ser>
          <c:idx val="1"/>
          <c:order val="1"/>
          <c:tx>
            <c:v>y1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110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110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D00C-4E4C-AEA0-E7D618581E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5907616"/>
        <c:axId val="1862857824"/>
      </c:scatterChart>
      <c:valAx>
        <c:axId val="1875907616"/>
        <c:scaling>
          <c:orientation val="minMax"/>
          <c:max val="110"/>
          <c:min val="0"/>
        </c:scaling>
        <c:delete val="0"/>
        <c:axPos val="b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Sorcar:</a:t>
                </a:r>
                <a:r>
                  <a:rPr lang="en-US" sz="2800" baseline="0"/>
                  <a:t> Number of rounds</a:t>
                </a:r>
                <a:endParaRPr lang="en-US" sz="2800"/>
              </a:p>
            </c:rich>
          </c:tx>
          <c:layout>
            <c:manualLayout>
              <c:xMode val="edge"/>
              <c:yMode val="edge"/>
              <c:x val="0.24102581991377645"/>
              <c:y val="0.916496645707681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low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2857824"/>
        <c:crosses val="autoZero"/>
        <c:crossBetween val="midCat"/>
        <c:majorUnit val="20"/>
        <c:minorUnit val="10"/>
      </c:valAx>
      <c:valAx>
        <c:axId val="1862857824"/>
        <c:scaling>
          <c:orientation val="minMax"/>
          <c:max val="11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Boogie: Number</a:t>
                </a:r>
                <a:r>
                  <a:rPr lang="en-US" sz="2800" baseline="0"/>
                  <a:t> of rounds</a:t>
                </a:r>
                <a:endParaRPr lang="en-US" sz="2800"/>
              </a:p>
            </c:rich>
          </c:tx>
          <c:layout>
            <c:manualLayout>
              <c:xMode val="edge"/>
              <c:yMode val="edge"/>
              <c:x val="0"/>
              <c:y val="0.143231420969654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5907616"/>
        <c:crosses val="autoZero"/>
        <c:crossBetween val="midCat"/>
        <c:majorUnit val="20"/>
        <c:minorUnit val="10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329755622285191"/>
          <c:y val="2.6377976645620263E-2"/>
          <c:w val="0.81016341707286588"/>
          <c:h val="0.8308180800320299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DryadDetails!$G$3:$G$63</c:f>
              <c:numCache>
                <c:formatCode>General</c:formatCode>
                <c:ptCount val="61"/>
                <c:pt idx="0">
                  <c:v>2</c:v>
                </c:pt>
                <c:pt idx="1">
                  <c:v>11</c:v>
                </c:pt>
                <c:pt idx="2">
                  <c:v>30</c:v>
                </c:pt>
                <c:pt idx="3">
                  <c:v>19</c:v>
                </c:pt>
                <c:pt idx="4">
                  <c:v>12</c:v>
                </c:pt>
                <c:pt idx="6">
                  <c:v>10</c:v>
                </c:pt>
                <c:pt idx="7">
                  <c:v>12</c:v>
                </c:pt>
                <c:pt idx="8">
                  <c:v>14</c:v>
                </c:pt>
                <c:pt idx="9">
                  <c:v>10</c:v>
                </c:pt>
                <c:pt idx="10">
                  <c:v>16</c:v>
                </c:pt>
                <c:pt idx="11">
                  <c:v>0</c:v>
                </c:pt>
                <c:pt idx="12">
                  <c:v>9</c:v>
                </c:pt>
                <c:pt idx="13">
                  <c:v>6</c:v>
                </c:pt>
                <c:pt idx="14">
                  <c:v>1</c:v>
                </c:pt>
                <c:pt idx="15">
                  <c:v>50</c:v>
                </c:pt>
                <c:pt idx="16">
                  <c:v>6</c:v>
                </c:pt>
                <c:pt idx="17">
                  <c:v>11</c:v>
                </c:pt>
                <c:pt idx="18">
                  <c:v>10</c:v>
                </c:pt>
                <c:pt idx="19">
                  <c:v>52</c:v>
                </c:pt>
                <c:pt idx="20">
                  <c:v>12</c:v>
                </c:pt>
                <c:pt idx="21">
                  <c:v>0</c:v>
                </c:pt>
                <c:pt idx="22">
                  <c:v>85</c:v>
                </c:pt>
                <c:pt idx="23">
                  <c:v>5</c:v>
                </c:pt>
                <c:pt idx="24">
                  <c:v>1</c:v>
                </c:pt>
                <c:pt idx="25">
                  <c:v>50</c:v>
                </c:pt>
                <c:pt idx="26">
                  <c:v>39</c:v>
                </c:pt>
                <c:pt idx="27">
                  <c:v>43</c:v>
                </c:pt>
                <c:pt idx="28">
                  <c:v>39</c:v>
                </c:pt>
                <c:pt idx="29">
                  <c:v>6</c:v>
                </c:pt>
                <c:pt idx="30">
                  <c:v>9</c:v>
                </c:pt>
                <c:pt idx="31">
                  <c:v>10</c:v>
                </c:pt>
                <c:pt idx="32">
                  <c:v>40</c:v>
                </c:pt>
                <c:pt idx="33">
                  <c:v>12</c:v>
                </c:pt>
                <c:pt idx="34">
                  <c:v>32</c:v>
                </c:pt>
                <c:pt idx="35">
                  <c:v>13</c:v>
                </c:pt>
                <c:pt idx="36">
                  <c:v>36</c:v>
                </c:pt>
                <c:pt idx="37">
                  <c:v>10</c:v>
                </c:pt>
                <c:pt idx="39">
                  <c:v>8</c:v>
                </c:pt>
                <c:pt idx="40">
                  <c:v>14</c:v>
                </c:pt>
                <c:pt idx="41">
                  <c:v>18</c:v>
                </c:pt>
                <c:pt idx="42">
                  <c:v>1</c:v>
                </c:pt>
                <c:pt idx="43">
                  <c:v>11</c:v>
                </c:pt>
                <c:pt idx="44">
                  <c:v>14</c:v>
                </c:pt>
                <c:pt idx="45">
                  <c:v>6</c:v>
                </c:pt>
                <c:pt idx="46">
                  <c:v>10</c:v>
                </c:pt>
                <c:pt idx="47">
                  <c:v>0</c:v>
                </c:pt>
                <c:pt idx="48">
                  <c:v>22</c:v>
                </c:pt>
                <c:pt idx="50">
                  <c:v>3</c:v>
                </c:pt>
                <c:pt idx="51">
                  <c:v>73</c:v>
                </c:pt>
                <c:pt idx="52">
                  <c:v>19</c:v>
                </c:pt>
                <c:pt idx="53">
                  <c:v>20</c:v>
                </c:pt>
                <c:pt idx="56">
                  <c:v>60</c:v>
                </c:pt>
                <c:pt idx="57">
                  <c:v>12</c:v>
                </c:pt>
                <c:pt idx="58">
                  <c:v>28</c:v>
                </c:pt>
                <c:pt idx="59">
                  <c:v>0</c:v>
                </c:pt>
                <c:pt idx="60">
                  <c:v>32</c:v>
                </c:pt>
              </c:numCache>
            </c:numRef>
          </c:xVal>
          <c:yVal>
            <c:numRef>
              <c:f>DryadDetails!$AU$3:$AU$63</c:f>
              <c:numCache>
                <c:formatCode>General</c:formatCode>
                <c:ptCount val="61"/>
                <c:pt idx="0">
                  <c:v>6</c:v>
                </c:pt>
                <c:pt idx="1">
                  <c:v>13</c:v>
                </c:pt>
                <c:pt idx="2">
                  <c:v>85</c:v>
                </c:pt>
                <c:pt idx="3">
                  <c:v>30</c:v>
                </c:pt>
                <c:pt idx="4">
                  <c:v>17</c:v>
                </c:pt>
                <c:pt idx="6">
                  <c:v>10</c:v>
                </c:pt>
                <c:pt idx="7">
                  <c:v>20</c:v>
                </c:pt>
                <c:pt idx="8">
                  <c:v>17</c:v>
                </c:pt>
                <c:pt idx="9">
                  <c:v>12</c:v>
                </c:pt>
                <c:pt idx="10">
                  <c:v>19</c:v>
                </c:pt>
                <c:pt idx="11">
                  <c:v>4</c:v>
                </c:pt>
                <c:pt idx="12">
                  <c:v>11</c:v>
                </c:pt>
                <c:pt idx="13">
                  <c:v>9</c:v>
                </c:pt>
                <c:pt idx="14">
                  <c:v>1</c:v>
                </c:pt>
                <c:pt idx="15">
                  <c:v>67</c:v>
                </c:pt>
                <c:pt idx="16">
                  <c:v>8</c:v>
                </c:pt>
                <c:pt idx="17">
                  <c:v>16</c:v>
                </c:pt>
                <c:pt idx="18">
                  <c:v>17</c:v>
                </c:pt>
                <c:pt idx="19">
                  <c:v>74</c:v>
                </c:pt>
                <c:pt idx="20">
                  <c:v>19</c:v>
                </c:pt>
                <c:pt idx="21">
                  <c:v>4</c:v>
                </c:pt>
                <c:pt idx="22">
                  <c:v>136</c:v>
                </c:pt>
                <c:pt idx="23">
                  <c:v>9</c:v>
                </c:pt>
                <c:pt idx="24">
                  <c:v>1</c:v>
                </c:pt>
                <c:pt idx="25">
                  <c:v>67</c:v>
                </c:pt>
                <c:pt idx="26">
                  <c:v>78</c:v>
                </c:pt>
                <c:pt idx="27">
                  <c:v>159</c:v>
                </c:pt>
                <c:pt idx="28">
                  <c:v>138</c:v>
                </c:pt>
                <c:pt idx="29">
                  <c:v>8</c:v>
                </c:pt>
                <c:pt idx="30">
                  <c:v>12</c:v>
                </c:pt>
                <c:pt idx="31">
                  <c:v>17</c:v>
                </c:pt>
                <c:pt idx="32">
                  <c:v>74</c:v>
                </c:pt>
                <c:pt idx="33">
                  <c:v>19</c:v>
                </c:pt>
                <c:pt idx="34">
                  <c:v>104</c:v>
                </c:pt>
                <c:pt idx="35">
                  <c:v>25</c:v>
                </c:pt>
                <c:pt idx="36">
                  <c:v>107</c:v>
                </c:pt>
                <c:pt idx="37">
                  <c:v>10</c:v>
                </c:pt>
                <c:pt idx="39">
                  <c:v>13</c:v>
                </c:pt>
                <c:pt idx="40">
                  <c:v>22</c:v>
                </c:pt>
                <c:pt idx="41">
                  <c:v>19</c:v>
                </c:pt>
                <c:pt idx="42">
                  <c:v>1</c:v>
                </c:pt>
                <c:pt idx="43">
                  <c:v>19</c:v>
                </c:pt>
                <c:pt idx="44">
                  <c:v>28</c:v>
                </c:pt>
                <c:pt idx="45">
                  <c:v>8</c:v>
                </c:pt>
                <c:pt idx="46">
                  <c:v>10</c:v>
                </c:pt>
                <c:pt idx="47">
                  <c:v>6</c:v>
                </c:pt>
                <c:pt idx="48">
                  <c:v>32</c:v>
                </c:pt>
                <c:pt idx="50">
                  <c:v>3</c:v>
                </c:pt>
                <c:pt idx="51">
                  <c:v>134</c:v>
                </c:pt>
                <c:pt idx="52">
                  <c:v>40</c:v>
                </c:pt>
                <c:pt idx="53">
                  <c:v>36</c:v>
                </c:pt>
                <c:pt idx="56">
                  <c:v>145</c:v>
                </c:pt>
                <c:pt idx="57">
                  <c:v>13</c:v>
                </c:pt>
                <c:pt idx="58">
                  <c:v>33</c:v>
                </c:pt>
                <c:pt idx="59">
                  <c:v>9</c:v>
                </c:pt>
                <c:pt idx="60">
                  <c:v>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28-4C5F-9FE2-F5F843ABAE02}"/>
            </c:ext>
          </c:extLst>
        </c:ser>
        <c:ser>
          <c:idx val="1"/>
          <c:order val="1"/>
          <c:tx>
            <c:v>y1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110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110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0E28-4C5F-9FE2-F5F843ABA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5907616"/>
        <c:axId val="1862857824"/>
      </c:scatterChart>
      <c:valAx>
        <c:axId val="1875907616"/>
        <c:scaling>
          <c:orientation val="minMax"/>
          <c:max val="110"/>
          <c:min val="0"/>
        </c:scaling>
        <c:delete val="0"/>
        <c:axPos val="b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3175" cap="flat" cmpd="sng" algn="ctr">
              <a:solidFill>
                <a:schemeClr val="tx1"/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Sorcar:</a:t>
                </a:r>
                <a:r>
                  <a:rPr lang="en-US" sz="2800" baseline="0"/>
                  <a:t> Number of rounds</a:t>
                </a:r>
                <a:endParaRPr lang="en-US" sz="2800"/>
              </a:p>
            </c:rich>
          </c:tx>
          <c:layout>
            <c:manualLayout>
              <c:xMode val="edge"/>
              <c:yMode val="edge"/>
              <c:x val="0.24102581991377645"/>
              <c:y val="0.916496645707681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low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2857824"/>
        <c:crosses val="autoZero"/>
        <c:crossBetween val="midCat"/>
        <c:majorUnit val="20"/>
        <c:minorUnit val="10"/>
      </c:valAx>
      <c:valAx>
        <c:axId val="1862857824"/>
        <c:scaling>
          <c:orientation val="minMax"/>
          <c:max val="11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3175" cap="flat" cmpd="sng" algn="ctr">
              <a:solidFill>
                <a:schemeClr val="tx1"/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Boogie: Number</a:t>
                </a:r>
                <a:r>
                  <a:rPr lang="en-US" sz="2800" baseline="0"/>
                  <a:t> of rounds</a:t>
                </a:r>
                <a:endParaRPr lang="en-US" sz="2800"/>
              </a:p>
            </c:rich>
          </c:tx>
          <c:layout>
            <c:manualLayout>
              <c:xMode val="edge"/>
              <c:yMode val="edge"/>
              <c:x val="0"/>
              <c:y val="0.143231420969654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5907616"/>
        <c:crosses val="autoZero"/>
        <c:crossBetween val="midCat"/>
        <c:majorUnit val="20"/>
        <c:minorUnit val="10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329755622285191"/>
          <c:y val="2.6377976645620263E-2"/>
          <c:w val="0.81016341707286588"/>
          <c:h val="0.8308180800320299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DryadDetails!$G$3:$G$63</c:f>
              <c:numCache>
                <c:formatCode>General</c:formatCode>
                <c:ptCount val="61"/>
                <c:pt idx="0">
                  <c:v>2</c:v>
                </c:pt>
                <c:pt idx="1">
                  <c:v>11</c:v>
                </c:pt>
                <c:pt idx="2">
                  <c:v>30</c:v>
                </c:pt>
                <c:pt idx="3">
                  <c:v>19</c:v>
                </c:pt>
                <c:pt idx="4">
                  <c:v>12</c:v>
                </c:pt>
                <c:pt idx="6">
                  <c:v>10</c:v>
                </c:pt>
                <c:pt idx="7">
                  <c:v>12</c:v>
                </c:pt>
                <c:pt idx="8">
                  <c:v>14</c:v>
                </c:pt>
                <c:pt idx="9">
                  <c:v>10</c:v>
                </c:pt>
                <c:pt idx="10">
                  <c:v>16</c:v>
                </c:pt>
                <c:pt idx="11">
                  <c:v>0</c:v>
                </c:pt>
                <c:pt idx="12">
                  <c:v>9</c:v>
                </c:pt>
                <c:pt idx="13">
                  <c:v>6</c:v>
                </c:pt>
                <c:pt idx="14">
                  <c:v>1</c:v>
                </c:pt>
                <c:pt idx="15">
                  <c:v>50</c:v>
                </c:pt>
                <c:pt idx="16">
                  <c:v>6</c:v>
                </c:pt>
                <c:pt idx="17">
                  <c:v>11</c:v>
                </c:pt>
                <c:pt idx="18">
                  <c:v>10</c:v>
                </c:pt>
                <c:pt idx="19">
                  <c:v>52</c:v>
                </c:pt>
                <c:pt idx="20">
                  <c:v>12</c:v>
                </c:pt>
                <c:pt idx="21">
                  <c:v>0</c:v>
                </c:pt>
                <c:pt idx="22">
                  <c:v>85</c:v>
                </c:pt>
                <c:pt idx="23">
                  <c:v>5</c:v>
                </c:pt>
                <c:pt idx="24">
                  <c:v>1</c:v>
                </c:pt>
                <c:pt idx="25">
                  <c:v>50</c:v>
                </c:pt>
                <c:pt idx="26">
                  <c:v>39</c:v>
                </c:pt>
                <c:pt idx="27">
                  <c:v>43</c:v>
                </c:pt>
                <c:pt idx="28">
                  <c:v>39</c:v>
                </c:pt>
                <c:pt idx="29">
                  <c:v>6</c:v>
                </c:pt>
                <c:pt idx="30">
                  <c:v>9</c:v>
                </c:pt>
                <c:pt idx="31">
                  <c:v>10</c:v>
                </c:pt>
                <c:pt idx="32">
                  <c:v>40</c:v>
                </c:pt>
                <c:pt idx="33">
                  <c:v>12</c:v>
                </c:pt>
                <c:pt idx="34">
                  <c:v>32</c:v>
                </c:pt>
                <c:pt idx="35">
                  <c:v>13</c:v>
                </c:pt>
                <c:pt idx="36">
                  <c:v>36</c:v>
                </c:pt>
                <c:pt idx="37">
                  <c:v>10</c:v>
                </c:pt>
                <c:pt idx="39">
                  <c:v>8</c:v>
                </c:pt>
                <c:pt idx="40">
                  <c:v>14</c:v>
                </c:pt>
                <c:pt idx="41">
                  <c:v>18</c:v>
                </c:pt>
                <c:pt idx="42">
                  <c:v>1</c:v>
                </c:pt>
                <c:pt idx="43">
                  <c:v>11</c:v>
                </c:pt>
                <c:pt idx="44">
                  <c:v>14</c:v>
                </c:pt>
                <c:pt idx="45">
                  <c:v>6</c:v>
                </c:pt>
                <c:pt idx="46">
                  <c:v>10</c:v>
                </c:pt>
                <c:pt idx="47">
                  <c:v>0</c:v>
                </c:pt>
                <c:pt idx="48">
                  <c:v>22</c:v>
                </c:pt>
                <c:pt idx="50">
                  <c:v>3</c:v>
                </c:pt>
                <c:pt idx="51">
                  <c:v>73</c:v>
                </c:pt>
                <c:pt idx="52">
                  <c:v>19</c:v>
                </c:pt>
                <c:pt idx="53">
                  <c:v>20</c:v>
                </c:pt>
                <c:pt idx="56">
                  <c:v>60</c:v>
                </c:pt>
                <c:pt idx="57">
                  <c:v>12</c:v>
                </c:pt>
                <c:pt idx="58">
                  <c:v>28</c:v>
                </c:pt>
                <c:pt idx="59">
                  <c:v>0</c:v>
                </c:pt>
                <c:pt idx="60">
                  <c:v>32</c:v>
                </c:pt>
              </c:numCache>
            </c:numRef>
          </c:xVal>
          <c:yVal>
            <c:numRef>
              <c:f>DryadDetails!$AU$3:$AU$63</c:f>
              <c:numCache>
                <c:formatCode>General</c:formatCode>
                <c:ptCount val="61"/>
                <c:pt idx="0">
                  <c:v>6</c:v>
                </c:pt>
                <c:pt idx="1">
                  <c:v>13</c:v>
                </c:pt>
                <c:pt idx="2">
                  <c:v>85</c:v>
                </c:pt>
                <c:pt idx="3">
                  <c:v>30</c:v>
                </c:pt>
                <c:pt idx="4">
                  <c:v>17</c:v>
                </c:pt>
                <c:pt idx="6">
                  <c:v>10</c:v>
                </c:pt>
                <c:pt idx="7">
                  <c:v>20</c:v>
                </c:pt>
                <c:pt idx="8">
                  <c:v>17</c:v>
                </c:pt>
                <c:pt idx="9">
                  <c:v>12</c:v>
                </c:pt>
                <c:pt idx="10">
                  <c:v>19</c:v>
                </c:pt>
                <c:pt idx="11">
                  <c:v>4</c:v>
                </c:pt>
                <c:pt idx="12">
                  <c:v>11</c:v>
                </c:pt>
                <c:pt idx="13">
                  <c:v>9</c:v>
                </c:pt>
                <c:pt idx="14">
                  <c:v>1</c:v>
                </c:pt>
                <c:pt idx="15">
                  <c:v>67</c:v>
                </c:pt>
                <c:pt idx="16">
                  <c:v>8</c:v>
                </c:pt>
                <c:pt idx="17">
                  <c:v>16</c:v>
                </c:pt>
                <c:pt idx="18">
                  <c:v>17</c:v>
                </c:pt>
                <c:pt idx="19">
                  <c:v>74</c:v>
                </c:pt>
                <c:pt idx="20">
                  <c:v>19</c:v>
                </c:pt>
                <c:pt idx="21">
                  <c:v>4</c:v>
                </c:pt>
                <c:pt idx="22">
                  <c:v>136</c:v>
                </c:pt>
                <c:pt idx="23">
                  <c:v>9</c:v>
                </c:pt>
                <c:pt idx="24">
                  <c:v>1</c:v>
                </c:pt>
                <c:pt idx="25">
                  <c:v>67</c:v>
                </c:pt>
                <c:pt idx="26">
                  <c:v>78</c:v>
                </c:pt>
                <c:pt idx="27">
                  <c:v>159</c:v>
                </c:pt>
                <c:pt idx="28">
                  <c:v>138</c:v>
                </c:pt>
                <c:pt idx="29">
                  <c:v>8</c:v>
                </c:pt>
                <c:pt idx="30">
                  <c:v>12</c:v>
                </c:pt>
                <c:pt idx="31">
                  <c:v>17</c:v>
                </c:pt>
                <c:pt idx="32">
                  <c:v>74</c:v>
                </c:pt>
                <c:pt idx="33">
                  <c:v>19</c:v>
                </c:pt>
                <c:pt idx="34">
                  <c:v>104</c:v>
                </c:pt>
                <c:pt idx="35">
                  <c:v>25</c:v>
                </c:pt>
                <c:pt idx="36">
                  <c:v>107</c:v>
                </c:pt>
                <c:pt idx="37">
                  <c:v>10</c:v>
                </c:pt>
                <c:pt idx="39">
                  <c:v>13</c:v>
                </c:pt>
                <c:pt idx="40">
                  <c:v>22</c:v>
                </c:pt>
                <c:pt idx="41">
                  <c:v>19</c:v>
                </c:pt>
                <c:pt idx="42">
                  <c:v>1</c:v>
                </c:pt>
                <c:pt idx="43">
                  <c:v>19</c:v>
                </c:pt>
                <c:pt idx="44">
                  <c:v>28</c:v>
                </c:pt>
                <c:pt idx="45">
                  <c:v>8</c:v>
                </c:pt>
                <c:pt idx="46">
                  <c:v>10</c:v>
                </c:pt>
                <c:pt idx="47">
                  <c:v>6</c:v>
                </c:pt>
                <c:pt idx="48">
                  <c:v>32</c:v>
                </c:pt>
                <c:pt idx="50">
                  <c:v>3</c:v>
                </c:pt>
                <c:pt idx="51">
                  <c:v>134</c:v>
                </c:pt>
                <c:pt idx="52">
                  <c:v>40</c:v>
                </c:pt>
                <c:pt idx="53">
                  <c:v>36</c:v>
                </c:pt>
                <c:pt idx="56">
                  <c:v>145</c:v>
                </c:pt>
                <c:pt idx="57">
                  <c:v>13</c:v>
                </c:pt>
                <c:pt idx="58">
                  <c:v>33</c:v>
                </c:pt>
                <c:pt idx="59">
                  <c:v>9</c:v>
                </c:pt>
                <c:pt idx="60">
                  <c:v>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B27-49CF-807B-4397ADC9997F}"/>
            </c:ext>
          </c:extLst>
        </c:ser>
        <c:ser>
          <c:idx val="1"/>
          <c:order val="1"/>
          <c:tx>
            <c:v>y1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110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110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AB27-49CF-807B-4397ADC99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5907616"/>
        <c:axId val="1862857824"/>
      </c:scatterChart>
      <c:valAx>
        <c:axId val="1875907616"/>
        <c:scaling>
          <c:orientation val="minMax"/>
          <c:max val="110"/>
          <c:min val="0"/>
        </c:scaling>
        <c:delete val="0"/>
        <c:axPos val="b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12700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Sorcar:</a:t>
                </a:r>
                <a:r>
                  <a:rPr lang="en-US" sz="2800" baseline="0"/>
                  <a:t> Number of rounds</a:t>
                </a:r>
                <a:endParaRPr lang="en-US" sz="2800"/>
              </a:p>
            </c:rich>
          </c:tx>
          <c:layout>
            <c:manualLayout>
              <c:xMode val="edge"/>
              <c:yMode val="edge"/>
              <c:x val="0.24102581991377645"/>
              <c:y val="0.916496645707681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low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2857824"/>
        <c:crosses val="autoZero"/>
        <c:crossBetween val="midCat"/>
        <c:majorUnit val="20"/>
        <c:minorUnit val="10"/>
      </c:valAx>
      <c:valAx>
        <c:axId val="1862857824"/>
        <c:scaling>
          <c:orientation val="minMax"/>
          <c:max val="11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12700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Boogie: Number</a:t>
                </a:r>
                <a:r>
                  <a:rPr lang="en-US" sz="2800" baseline="0"/>
                  <a:t> of rounds</a:t>
                </a:r>
                <a:endParaRPr lang="en-US" sz="2800"/>
              </a:p>
            </c:rich>
          </c:tx>
          <c:layout>
            <c:manualLayout>
              <c:xMode val="edge"/>
              <c:yMode val="edge"/>
              <c:x val="0"/>
              <c:y val="0.143231420969654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5907616"/>
        <c:crosses val="autoZero"/>
        <c:crossBetween val="midCat"/>
        <c:majorUnit val="20"/>
        <c:minorUnit val="10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41402380344343"/>
          <c:y val="2.8258056284631086E-2"/>
          <c:w val="0.80574607086232797"/>
          <c:h val="0.83076589384660249"/>
        </c:manualLayout>
      </c:layout>
      <c:scatterChart>
        <c:scatterStyle val="lineMarker"/>
        <c:varyColors val="0"/>
        <c:ser>
          <c:idx val="0"/>
          <c:order val="0"/>
          <c:tx>
            <c:v>s1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DryadDetails!$J$3:$J$63</c:f>
              <c:numCache>
                <c:formatCode>General</c:formatCode>
                <c:ptCount val="61"/>
                <c:pt idx="0">
                  <c:v>1.5</c:v>
                </c:pt>
                <c:pt idx="1">
                  <c:v>23.5</c:v>
                </c:pt>
                <c:pt idx="2">
                  <c:v>3.6</c:v>
                </c:pt>
                <c:pt idx="3">
                  <c:v>25.3</c:v>
                </c:pt>
                <c:pt idx="4">
                  <c:v>8.9</c:v>
                </c:pt>
                <c:pt idx="5">
                  <c:v>1200</c:v>
                </c:pt>
                <c:pt idx="6">
                  <c:v>10</c:v>
                </c:pt>
                <c:pt idx="7">
                  <c:v>2</c:v>
                </c:pt>
                <c:pt idx="8">
                  <c:v>3.5</c:v>
                </c:pt>
                <c:pt idx="9">
                  <c:v>7.5</c:v>
                </c:pt>
                <c:pt idx="10">
                  <c:v>4</c:v>
                </c:pt>
                <c:pt idx="11">
                  <c:v>0.9</c:v>
                </c:pt>
                <c:pt idx="12">
                  <c:v>2.5</c:v>
                </c:pt>
                <c:pt idx="13">
                  <c:v>3</c:v>
                </c:pt>
                <c:pt idx="14">
                  <c:v>1.9</c:v>
                </c:pt>
                <c:pt idx="15">
                  <c:v>5.5</c:v>
                </c:pt>
                <c:pt idx="16">
                  <c:v>2</c:v>
                </c:pt>
                <c:pt idx="17">
                  <c:v>1.9</c:v>
                </c:pt>
                <c:pt idx="18">
                  <c:v>3</c:v>
                </c:pt>
                <c:pt idx="19">
                  <c:v>4.5</c:v>
                </c:pt>
                <c:pt idx="20">
                  <c:v>5</c:v>
                </c:pt>
                <c:pt idx="21">
                  <c:v>2.1</c:v>
                </c:pt>
                <c:pt idx="22">
                  <c:v>9.1999999999999993</c:v>
                </c:pt>
                <c:pt idx="23">
                  <c:v>2.4</c:v>
                </c:pt>
                <c:pt idx="24">
                  <c:v>1.9</c:v>
                </c:pt>
                <c:pt idx="25">
                  <c:v>4.5</c:v>
                </c:pt>
                <c:pt idx="26">
                  <c:v>80.2</c:v>
                </c:pt>
                <c:pt idx="27">
                  <c:v>104.8</c:v>
                </c:pt>
                <c:pt idx="28">
                  <c:v>71</c:v>
                </c:pt>
                <c:pt idx="29">
                  <c:v>1.9</c:v>
                </c:pt>
                <c:pt idx="30">
                  <c:v>2.5</c:v>
                </c:pt>
                <c:pt idx="31">
                  <c:v>3.5</c:v>
                </c:pt>
                <c:pt idx="32">
                  <c:v>4</c:v>
                </c:pt>
                <c:pt idx="33">
                  <c:v>4</c:v>
                </c:pt>
                <c:pt idx="34">
                  <c:v>9.6</c:v>
                </c:pt>
                <c:pt idx="35">
                  <c:v>78.900000000000006</c:v>
                </c:pt>
                <c:pt idx="36">
                  <c:v>31.3</c:v>
                </c:pt>
                <c:pt idx="37">
                  <c:v>8.4</c:v>
                </c:pt>
                <c:pt idx="38">
                  <c:v>46.3</c:v>
                </c:pt>
                <c:pt idx="39">
                  <c:v>11</c:v>
                </c:pt>
                <c:pt idx="40">
                  <c:v>3</c:v>
                </c:pt>
                <c:pt idx="41">
                  <c:v>13</c:v>
                </c:pt>
                <c:pt idx="42">
                  <c:v>1.9</c:v>
                </c:pt>
                <c:pt idx="43">
                  <c:v>88.2</c:v>
                </c:pt>
                <c:pt idx="44">
                  <c:v>3.5</c:v>
                </c:pt>
                <c:pt idx="45">
                  <c:v>2</c:v>
                </c:pt>
                <c:pt idx="46">
                  <c:v>13.5</c:v>
                </c:pt>
                <c:pt idx="47">
                  <c:v>0.9</c:v>
                </c:pt>
                <c:pt idx="48">
                  <c:v>9.6</c:v>
                </c:pt>
                <c:pt idx="49">
                  <c:v>113</c:v>
                </c:pt>
                <c:pt idx="50">
                  <c:v>5</c:v>
                </c:pt>
                <c:pt idx="51">
                  <c:v>31.5</c:v>
                </c:pt>
                <c:pt idx="52">
                  <c:v>206.1</c:v>
                </c:pt>
                <c:pt idx="53">
                  <c:v>8.6</c:v>
                </c:pt>
                <c:pt idx="54">
                  <c:v>1200</c:v>
                </c:pt>
                <c:pt idx="55">
                  <c:v>187.9</c:v>
                </c:pt>
                <c:pt idx="56">
                  <c:v>26.3</c:v>
                </c:pt>
                <c:pt idx="57">
                  <c:v>21</c:v>
                </c:pt>
                <c:pt idx="58">
                  <c:v>64.2</c:v>
                </c:pt>
                <c:pt idx="59">
                  <c:v>1.5</c:v>
                </c:pt>
                <c:pt idx="60">
                  <c:v>49.8</c:v>
                </c:pt>
              </c:numCache>
            </c:numRef>
          </c:xVal>
          <c:yVal>
            <c:numRef>
              <c:f>DryadDetails!$AX$3:$AX$63</c:f>
              <c:numCache>
                <c:formatCode>General</c:formatCode>
                <c:ptCount val="61"/>
                <c:pt idx="0">
                  <c:v>1.4</c:v>
                </c:pt>
                <c:pt idx="1">
                  <c:v>17.5</c:v>
                </c:pt>
                <c:pt idx="2">
                  <c:v>37.5</c:v>
                </c:pt>
                <c:pt idx="3">
                  <c:v>54.7</c:v>
                </c:pt>
                <c:pt idx="4">
                  <c:v>10.9</c:v>
                </c:pt>
                <c:pt idx="5">
                  <c:v>1034.8</c:v>
                </c:pt>
                <c:pt idx="6">
                  <c:v>14</c:v>
                </c:pt>
                <c:pt idx="7">
                  <c:v>3.5</c:v>
                </c:pt>
                <c:pt idx="8">
                  <c:v>6.5</c:v>
                </c:pt>
                <c:pt idx="9">
                  <c:v>18</c:v>
                </c:pt>
                <c:pt idx="10">
                  <c:v>16</c:v>
                </c:pt>
                <c:pt idx="11">
                  <c:v>1.4</c:v>
                </c:pt>
                <c:pt idx="12">
                  <c:v>3.5</c:v>
                </c:pt>
                <c:pt idx="13">
                  <c:v>3.4</c:v>
                </c:pt>
                <c:pt idx="14">
                  <c:v>4.5</c:v>
                </c:pt>
                <c:pt idx="15">
                  <c:v>17.399999999999999</c:v>
                </c:pt>
                <c:pt idx="16">
                  <c:v>2.5</c:v>
                </c:pt>
                <c:pt idx="17">
                  <c:v>5</c:v>
                </c:pt>
                <c:pt idx="18">
                  <c:v>4.5</c:v>
                </c:pt>
                <c:pt idx="19">
                  <c:v>27</c:v>
                </c:pt>
                <c:pt idx="20">
                  <c:v>10</c:v>
                </c:pt>
                <c:pt idx="21">
                  <c:v>53</c:v>
                </c:pt>
                <c:pt idx="22">
                  <c:v>93.1</c:v>
                </c:pt>
                <c:pt idx="23">
                  <c:v>3.5</c:v>
                </c:pt>
                <c:pt idx="24">
                  <c:v>4.4000000000000004</c:v>
                </c:pt>
                <c:pt idx="25">
                  <c:v>18</c:v>
                </c:pt>
                <c:pt idx="26">
                  <c:v>260.10000000000002</c:v>
                </c:pt>
                <c:pt idx="27">
                  <c:v>378.8</c:v>
                </c:pt>
                <c:pt idx="28">
                  <c:v>249.5</c:v>
                </c:pt>
                <c:pt idx="29">
                  <c:v>2.4</c:v>
                </c:pt>
                <c:pt idx="30">
                  <c:v>3.5</c:v>
                </c:pt>
                <c:pt idx="31">
                  <c:v>4.5</c:v>
                </c:pt>
                <c:pt idx="32">
                  <c:v>26.5</c:v>
                </c:pt>
                <c:pt idx="33">
                  <c:v>10</c:v>
                </c:pt>
                <c:pt idx="34">
                  <c:v>55.5</c:v>
                </c:pt>
                <c:pt idx="35">
                  <c:v>77.599999999999994</c:v>
                </c:pt>
                <c:pt idx="36">
                  <c:v>156.80000000000001</c:v>
                </c:pt>
                <c:pt idx="37">
                  <c:v>13.9</c:v>
                </c:pt>
                <c:pt idx="38">
                  <c:v>1200</c:v>
                </c:pt>
                <c:pt idx="39">
                  <c:v>16</c:v>
                </c:pt>
                <c:pt idx="40">
                  <c:v>8.9</c:v>
                </c:pt>
                <c:pt idx="41">
                  <c:v>16</c:v>
                </c:pt>
                <c:pt idx="42">
                  <c:v>4.5</c:v>
                </c:pt>
                <c:pt idx="43">
                  <c:v>69.5</c:v>
                </c:pt>
                <c:pt idx="44">
                  <c:v>10.5</c:v>
                </c:pt>
                <c:pt idx="45">
                  <c:v>3</c:v>
                </c:pt>
                <c:pt idx="46">
                  <c:v>15.9</c:v>
                </c:pt>
                <c:pt idx="47">
                  <c:v>2.5</c:v>
                </c:pt>
                <c:pt idx="48">
                  <c:v>15.5</c:v>
                </c:pt>
                <c:pt idx="49">
                  <c:v>1200</c:v>
                </c:pt>
                <c:pt idx="50">
                  <c:v>3.9</c:v>
                </c:pt>
                <c:pt idx="51">
                  <c:v>158.5</c:v>
                </c:pt>
                <c:pt idx="52">
                  <c:v>165.4</c:v>
                </c:pt>
                <c:pt idx="53">
                  <c:v>23.6</c:v>
                </c:pt>
                <c:pt idx="54">
                  <c:v>828.4</c:v>
                </c:pt>
                <c:pt idx="55">
                  <c:v>1200</c:v>
                </c:pt>
                <c:pt idx="56">
                  <c:v>102.2</c:v>
                </c:pt>
                <c:pt idx="57">
                  <c:v>21</c:v>
                </c:pt>
                <c:pt idx="58">
                  <c:v>100</c:v>
                </c:pt>
                <c:pt idx="59">
                  <c:v>2.9</c:v>
                </c:pt>
                <c:pt idx="60">
                  <c:v>119.1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1B-4E8C-B038-A3ABA478065E}"/>
            </c:ext>
          </c:extLst>
        </c:ser>
        <c:ser>
          <c:idx val="1"/>
          <c:order val="1"/>
          <c:tx>
            <c:v>y1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491B-4E8C-B038-A3ABA478065E}"/>
              </c:ext>
            </c:extLst>
          </c:dPt>
          <c:xVal>
            <c:numLit>
              <c:formatCode>General</c:formatCode>
              <c:ptCount val="2"/>
              <c:pt idx="0">
                <c:v>1</c:v>
              </c:pt>
              <c:pt idx="1">
                <c:v>1500</c:v>
              </c:pt>
            </c:numLit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1500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3-491B-4E8C-B038-A3ABA478065E}"/>
            </c:ext>
          </c:extLst>
        </c:ser>
        <c:ser>
          <c:idx val="2"/>
          <c:order val="2"/>
          <c:tx>
            <c:v>y2</c:v>
          </c:tx>
          <c:spPr>
            <a:ln w="12700" cap="rnd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491B-4E8C-B038-A3ABA478065E}"/>
              </c:ext>
            </c:extLst>
          </c:dPt>
          <c:xVal>
            <c:numLit>
              <c:formatCode>General</c:formatCode>
              <c:ptCount val="2"/>
              <c:pt idx="0">
                <c:v>1200</c:v>
              </c:pt>
              <c:pt idx="1">
                <c:v>1200</c:v>
              </c:pt>
            </c:numLit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1200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6-491B-4E8C-B038-A3ABA478065E}"/>
            </c:ext>
          </c:extLst>
        </c:ser>
        <c:ser>
          <c:idx val="3"/>
          <c:order val="3"/>
          <c:tx>
            <c:v>y3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Lit>
              <c:formatCode>General</c:formatCode>
              <c:ptCount val="2"/>
              <c:pt idx="0">
                <c:v>1</c:v>
              </c:pt>
              <c:pt idx="1">
                <c:v>1200</c:v>
              </c:pt>
            </c:numLit>
          </c:xVal>
          <c:yVal>
            <c:numLit>
              <c:formatCode>General</c:formatCode>
              <c:ptCount val="2"/>
              <c:pt idx="0">
                <c:v>1200</c:v>
              </c:pt>
              <c:pt idx="1">
                <c:v>1200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7-491B-4E8C-B038-A3ABA47806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4032288"/>
        <c:axId val="343615536"/>
      </c:scatterChart>
      <c:valAx>
        <c:axId val="1704032288"/>
        <c:scaling>
          <c:logBase val="10"/>
          <c:orientation val="minMax"/>
          <c:max val="1500"/>
          <c:min val="1"/>
        </c:scaling>
        <c:delete val="0"/>
        <c:axPos val="b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Sorcar: 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615536"/>
        <c:crosses val="autoZero"/>
        <c:crossBetween val="midCat"/>
      </c:valAx>
      <c:valAx>
        <c:axId val="343615536"/>
        <c:scaling>
          <c:logBase val="10"/>
          <c:orientation val="minMax"/>
          <c:max val="1500"/>
          <c:min val="1"/>
        </c:scaling>
        <c:delete val="0"/>
        <c:axPos val="l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Boogie: 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032288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41402380344343"/>
          <c:y val="2.8258056284631086E-2"/>
          <c:w val="0.80574607086232797"/>
          <c:h val="0.83076589384660249"/>
        </c:manualLayout>
      </c:layout>
      <c:scatterChart>
        <c:scatterStyle val="lineMarker"/>
        <c:varyColors val="0"/>
        <c:ser>
          <c:idx val="0"/>
          <c:order val="0"/>
          <c:tx>
            <c:v>s1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DryadDetails!$J$3:$J$63</c:f>
              <c:numCache>
                <c:formatCode>General</c:formatCode>
                <c:ptCount val="61"/>
                <c:pt idx="0">
                  <c:v>1.5</c:v>
                </c:pt>
                <c:pt idx="1">
                  <c:v>23.5</c:v>
                </c:pt>
                <c:pt idx="2">
                  <c:v>3.6</c:v>
                </c:pt>
                <c:pt idx="3">
                  <c:v>25.3</c:v>
                </c:pt>
                <c:pt idx="4">
                  <c:v>8.9</c:v>
                </c:pt>
                <c:pt idx="5">
                  <c:v>1200</c:v>
                </c:pt>
                <c:pt idx="6">
                  <c:v>10</c:v>
                </c:pt>
                <c:pt idx="7">
                  <c:v>2</c:v>
                </c:pt>
                <c:pt idx="8">
                  <c:v>3.5</c:v>
                </c:pt>
                <c:pt idx="9">
                  <c:v>7.5</c:v>
                </c:pt>
                <c:pt idx="10">
                  <c:v>4</c:v>
                </c:pt>
                <c:pt idx="11">
                  <c:v>0.9</c:v>
                </c:pt>
                <c:pt idx="12">
                  <c:v>2.5</c:v>
                </c:pt>
                <c:pt idx="13">
                  <c:v>3</c:v>
                </c:pt>
                <c:pt idx="14">
                  <c:v>1.9</c:v>
                </c:pt>
                <c:pt idx="15">
                  <c:v>5.5</c:v>
                </c:pt>
                <c:pt idx="16">
                  <c:v>2</c:v>
                </c:pt>
                <c:pt idx="17">
                  <c:v>1.9</c:v>
                </c:pt>
                <c:pt idx="18">
                  <c:v>3</c:v>
                </c:pt>
                <c:pt idx="19">
                  <c:v>4.5</c:v>
                </c:pt>
                <c:pt idx="20">
                  <c:v>5</c:v>
                </c:pt>
                <c:pt idx="21">
                  <c:v>2.1</c:v>
                </c:pt>
                <c:pt idx="22">
                  <c:v>9.1999999999999993</c:v>
                </c:pt>
                <c:pt idx="23">
                  <c:v>2.4</c:v>
                </c:pt>
                <c:pt idx="24">
                  <c:v>1.9</c:v>
                </c:pt>
                <c:pt idx="25">
                  <c:v>4.5</c:v>
                </c:pt>
                <c:pt idx="26">
                  <c:v>80.2</c:v>
                </c:pt>
                <c:pt idx="27">
                  <c:v>104.8</c:v>
                </c:pt>
                <c:pt idx="28">
                  <c:v>71</c:v>
                </c:pt>
                <c:pt idx="29">
                  <c:v>1.9</c:v>
                </c:pt>
                <c:pt idx="30">
                  <c:v>2.5</c:v>
                </c:pt>
                <c:pt idx="31">
                  <c:v>3.5</c:v>
                </c:pt>
                <c:pt idx="32">
                  <c:v>4</c:v>
                </c:pt>
                <c:pt idx="33">
                  <c:v>4</c:v>
                </c:pt>
                <c:pt idx="34">
                  <c:v>9.6</c:v>
                </c:pt>
                <c:pt idx="35">
                  <c:v>78.900000000000006</c:v>
                </c:pt>
                <c:pt idx="36">
                  <c:v>31.3</c:v>
                </c:pt>
                <c:pt idx="37">
                  <c:v>8.4</c:v>
                </c:pt>
                <c:pt idx="38">
                  <c:v>46.3</c:v>
                </c:pt>
                <c:pt idx="39">
                  <c:v>11</c:v>
                </c:pt>
                <c:pt idx="40">
                  <c:v>3</c:v>
                </c:pt>
                <c:pt idx="41">
                  <c:v>13</c:v>
                </c:pt>
                <c:pt idx="42">
                  <c:v>1.9</c:v>
                </c:pt>
                <c:pt idx="43">
                  <c:v>88.2</c:v>
                </c:pt>
                <c:pt idx="44">
                  <c:v>3.5</c:v>
                </c:pt>
                <c:pt idx="45">
                  <c:v>2</c:v>
                </c:pt>
                <c:pt idx="46">
                  <c:v>13.5</c:v>
                </c:pt>
                <c:pt idx="47">
                  <c:v>0.9</c:v>
                </c:pt>
                <c:pt idx="48">
                  <c:v>9.6</c:v>
                </c:pt>
                <c:pt idx="49">
                  <c:v>113</c:v>
                </c:pt>
                <c:pt idx="50">
                  <c:v>5</c:v>
                </c:pt>
                <c:pt idx="51">
                  <c:v>31.5</c:v>
                </c:pt>
                <c:pt idx="52">
                  <c:v>206.1</c:v>
                </c:pt>
                <c:pt idx="53">
                  <c:v>8.6</c:v>
                </c:pt>
                <c:pt idx="54">
                  <c:v>1200</c:v>
                </c:pt>
                <c:pt idx="55">
                  <c:v>187.9</c:v>
                </c:pt>
                <c:pt idx="56">
                  <c:v>26.3</c:v>
                </c:pt>
                <c:pt idx="57">
                  <c:v>21</c:v>
                </c:pt>
                <c:pt idx="58">
                  <c:v>64.2</c:v>
                </c:pt>
                <c:pt idx="59">
                  <c:v>1.5</c:v>
                </c:pt>
                <c:pt idx="60">
                  <c:v>49.8</c:v>
                </c:pt>
              </c:numCache>
            </c:numRef>
          </c:xVal>
          <c:yVal>
            <c:numRef>
              <c:f>DryadDetails!$AX$3:$AX$63</c:f>
              <c:numCache>
                <c:formatCode>General</c:formatCode>
                <c:ptCount val="61"/>
                <c:pt idx="0">
                  <c:v>1.4</c:v>
                </c:pt>
                <c:pt idx="1">
                  <c:v>17.5</c:v>
                </c:pt>
                <c:pt idx="2">
                  <c:v>37.5</c:v>
                </c:pt>
                <c:pt idx="3">
                  <c:v>54.7</c:v>
                </c:pt>
                <c:pt idx="4">
                  <c:v>10.9</c:v>
                </c:pt>
                <c:pt idx="5">
                  <c:v>1034.8</c:v>
                </c:pt>
                <c:pt idx="6">
                  <c:v>14</c:v>
                </c:pt>
                <c:pt idx="7">
                  <c:v>3.5</c:v>
                </c:pt>
                <c:pt idx="8">
                  <c:v>6.5</c:v>
                </c:pt>
                <c:pt idx="9">
                  <c:v>18</c:v>
                </c:pt>
                <c:pt idx="10">
                  <c:v>16</c:v>
                </c:pt>
                <c:pt idx="11">
                  <c:v>1.4</c:v>
                </c:pt>
                <c:pt idx="12">
                  <c:v>3.5</c:v>
                </c:pt>
                <c:pt idx="13">
                  <c:v>3.4</c:v>
                </c:pt>
                <c:pt idx="14">
                  <c:v>4.5</c:v>
                </c:pt>
                <c:pt idx="15">
                  <c:v>17.399999999999999</c:v>
                </c:pt>
                <c:pt idx="16">
                  <c:v>2.5</c:v>
                </c:pt>
                <c:pt idx="17">
                  <c:v>5</c:v>
                </c:pt>
                <c:pt idx="18">
                  <c:v>4.5</c:v>
                </c:pt>
                <c:pt idx="19">
                  <c:v>27</c:v>
                </c:pt>
                <c:pt idx="20">
                  <c:v>10</c:v>
                </c:pt>
                <c:pt idx="21">
                  <c:v>53</c:v>
                </c:pt>
                <c:pt idx="22">
                  <c:v>93.1</c:v>
                </c:pt>
                <c:pt idx="23">
                  <c:v>3.5</c:v>
                </c:pt>
                <c:pt idx="24">
                  <c:v>4.4000000000000004</c:v>
                </c:pt>
                <c:pt idx="25">
                  <c:v>18</c:v>
                </c:pt>
                <c:pt idx="26">
                  <c:v>260.10000000000002</c:v>
                </c:pt>
                <c:pt idx="27">
                  <c:v>378.8</c:v>
                </c:pt>
                <c:pt idx="28">
                  <c:v>249.5</c:v>
                </c:pt>
                <c:pt idx="29">
                  <c:v>2.4</c:v>
                </c:pt>
                <c:pt idx="30">
                  <c:v>3.5</c:v>
                </c:pt>
                <c:pt idx="31">
                  <c:v>4.5</c:v>
                </c:pt>
                <c:pt idx="32">
                  <c:v>26.5</c:v>
                </c:pt>
                <c:pt idx="33">
                  <c:v>10</c:v>
                </c:pt>
                <c:pt idx="34">
                  <c:v>55.5</c:v>
                </c:pt>
                <c:pt idx="35">
                  <c:v>77.599999999999994</c:v>
                </c:pt>
                <c:pt idx="36">
                  <c:v>156.80000000000001</c:v>
                </c:pt>
                <c:pt idx="37">
                  <c:v>13.9</c:v>
                </c:pt>
                <c:pt idx="38">
                  <c:v>1200</c:v>
                </c:pt>
                <c:pt idx="39">
                  <c:v>16</c:v>
                </c:pt>
                <c:pt idx="40">
                  <c:v>8.9</c:v>
                </c:pt>
                <c:pt idx="41">
                  <c:v>16</c:v>
                </c:pt>
                <c:pt idx="42">
                  <c:v>4.5</c:v>
                </c:pt>
                <c:pt idx="43">
                  <c:v>69.5</c:v>
                </c:pt>
                <c:pt idx="44">
                  <c:v>10.5</c:v>
                </c:pt>
                <c:pt idx="45">
                  <c:v>3</c:v>
                </c:pt>
                <c:pt idx="46">
                  <c:v>15.9</c:v>
                </c:pt>
                <c:pt idx="47">
                  <c:v>2.5</c:v>
                </c:pt>
                <c:pt idx="48">
                  <c:v>15.5</c:v>
                </c:pt>
                <c:pt idx="49">
                  <c:v>1200</c:v>
                </c:pt>
                <c:pt idx="50">
                  <c:v>3.9</c:v>
                </c:pt>
                <c:pt idx="51">
                  <c:v>158.5</c:v>
                </c:pt>
                <c:pt idx="52">
                  <c:v>165.4</c:v>
                </c:pt>
                <c:pt idx="53">
                  <c:v>23.6</c:v>
                </c:pt>
                <c:pt idx="54">
                  <c:v>828.4</c:v>
                </c:pt>
                <c:pt idx="55">
                  <c:v>1200</c:v>
                </c:pt>
                <c:pt idx="56">
                  <c:v>102.2</c:v>
                </c:pt>
                <c:pt idx="57">
                  <c:v>21</c:v>
                </c:pt>
                <c:pt idx="58">
                  <c:v>100</c:v>
                </c:pt>
                <c:pt idx="59">
                  <c:v>2.9</c:v>
                </c:pt>
                <c:pt idx="60">
                  <c:v>119.1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FC-4AA0-B9B1-33147766AB96}"/>
            </c:ext>
          </c:extLst>
        </c:ser>
        <c:ser>
          <c:idx val="1"/>
          <c:order val="1"/>
          <c:tx>
            <c:v>y1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7DFC-4AA0-B9B1-33147766AB96}"/>
              </c:ext>
            </c:extLst>
          </c:dPt>
          <c:xVal>
            <c:numLit>
              <c:formatCode>General</c:formatCode>
              <c:ptCount val="2"/>
              <c:pt idx="0">
                <c:v>1</c:v>
              </c:pt>
              <c:pt idx="1">
                <c:v>1500</c:v>
              </c:pt>
            </c:numLit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1500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3-7DFC-4AA0-B9B1-33147766AB96}"/>
            </c:ext>
          </c:extLst>
        </c:ser>
        <c:ser>
          <c:idx val="2"/>
          <c:order val="2"/>
          <c:tx>
            <c:v>y2</c:v>
          </c:tx>
          <c:spPr>
            <a:ln w="12700" cap="rnd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FC-4AA0-B9B1-33147766AB96}"/>
              </c:ext>
            </c:extLst>
          </c:dPt>
          <c:xVal>
            <c:numLit>
              <c:formatCode>General</c:formatCode>
              <c:ptCount val="2"/>
              <c:pt idx="0">
                <c:v>1200</c:v>
              </c:pt>
              <c:pt idx="1">
                <c:v>1200</c:v>
              </c:pt>
            </c:numLit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1200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6-7DFC-4AA0-B9B1-33147766AB96}"/>
            </c:ext>
          </c:extLst>
        </c:ser>
        <c:ser>
          <c:idx val="3"/>
          <c:order val="3"/>
          <c:tx>
            <c:v>y3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Lit>
              <c:formatCode>General</c:formatCode>
              <c:ptCount val="2"/>
              <c:pt idx="0">
                <c:v>1</c:v>
              </c:pt>
              <c:pt idx="1">
                <c:v>1200</c:v>
              </c:pt>
            </c:numLit>
          </c:xVal>
          <c:yVal>
            <c:numLit>
              <c:formatCode>General</c:formatCode>
              <c:ptCount val="2"/>
              <c:pt idx="0">
                <c:v>1200</c:v>
              </c:pt>
              <c:pt idx="1">
                <c:v>1200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7-7DFC-4AA0-B9B1-33147766AB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4032288"/>
        <c:axId val="343615536"/>
      </c:scatterChart>
      <c:valAx>
        <c:axId val="1704032288"/>
        <c:scaling>
          <c:logBase val="10"/>
          <c:orientation val="minMax"/>
          <c:max val="1500"/>
          <c:min val="1"/>
        </c:scaling>
        <c:delete val="0"/>
        <c:axPos val="b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Sorcar: 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615536"/>
        <c:crosses val="autoZero"/>
        <c:crossBetween val="midCat"/>
      </c:valAx>
      <c:valAx>
        <c:axId val="343615536"/>
        <c:scaling>
          <c:logBase val="10"/>
          <c:orientation val="minMax"/>
          <c:max val="1500"/>
          <c:min val="1"/>
        </c:scaling>
        <c:delete val="0"/>
        <c:axPos val="l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Boogie: 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032288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5365-6881-4712-BD1B-6585175BF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0F9F4-C61F-4E44-BFC8-769DDBD6F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9120-15B0-46CC-889A-30EB85BA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16C6-5AFB-4441-BB1A-B18170029B1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1164-F850-491A-8677-76B06141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630DA-9974-40CE-8244-A4AFEE1C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F54-AB68-4FB5-8B23-67AB23FF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9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32E9-EE2B-4761-A27B-A9BB20C2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D98BD-29D3-49B9-A9B1-6A58129F8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D8CA-6E57-489C-BF1C-16C83A23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16C6-5AFB-4441-BB1A-B18170029B1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918A-D117-4BD1-9D7C-FCA8CDDE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2D106-69E2-40A7-9D14-E8F535B7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F54-AB68-4FB5-8B23-67AB23FF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0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C6A35-6144-4234-A380-49A7FE709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9A008-0E5E-405A-9FC6-CFBC6B641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C3C63-F29E-4E30-916D-62BC5B5D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16C6-5AFB-4441-BB1A-B18170029B1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E20B0-54F3-4EEE-9BB7-6517E494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BA65E-82AF-459A-99B0-628846F9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F54-AB68-4FB5-8B23-67AB23FF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7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793F-BD6F-4F1B-A3DF-163F80B7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1FC9-1BCE-4518-9C0D-6906A2FEF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F4063-F6AA-45FD-BAE9-BEF69BEE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16C6-5AFB-4441-BB1A-B18170029B1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EDCFA-ADE4-4DEB-A044-51B397D5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D5E0D-372C-4A21-9A6A-F0BF6761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F54-AB68-4FB5-8B23-67AB23FF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5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1322-BF37-4397-AF7F-F866D39F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09C54-4D44-4BD2-B27D-D73B811FB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D029C-9CB7-4BE1-97B5-1B65D078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16C6-5AFB-4441-BB1A-B18170029B1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8E97F-9A8B-4544-86EE-6D3DA0E2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FAC81-CBDB-4441-A5CF-BF3D125F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F54-AB68-4FB5-8B23-67AB23FF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8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C758-2BBD-4247-83C5-14EA6D5B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D8F7A-38E6-49F7-836C-410321FD5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0CF84-6EDD-4DD7-A16B-490115267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571BE-FA8F-4B68-94E1-158D735E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16C6-5AFB-4441-BB1A-B18170029B1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E7F61-83D6-4CD2-87BD-58DBCC79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32C0D-A549-442A-BCBC-8B5CDFB7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F54-AB68-4FB5-8B23-67AB23FF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4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C55E-CB20-45C0-8AE0-67254A9C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69911-B67D-457E-9220-537B81029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55FFB-0864-45D0-BC28-0A7FBCE8A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DDA7F-31A0-4A4A-B747-9122145BE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9672B-98D1-49F9-B856-01CB3E77C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D3148-7704-46B6-9371-448AA79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16C6-5AFB-4441-BB1A-B18170029B1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00AC1-8DD9-4E6F-ADBB-1F58F7BE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726D8-3152-454A-8416-D1283DAD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F54-AB68-4FB5-8B23-67AB23FF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2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EB36-D994-469C-B12E-DD8029E7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29D8C-2280-4D72-B334-B2D9A33A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16C6-5AFB-4441-BB1A-B18170029B1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EB72C-DA19-45ED-AA75-78DF5E9B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3712D-9990-4357-9DF8-C5B4318C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F54-AB68-4FB5-8B23-67AB23FF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6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F99D1-9B4A-4C47-876E-00AF323D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16C6-5AFB-4441-BB1A-B18170029B1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A44FA-10D4-4A38-B8FD-6E33E928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416B5-0E7D-4184-A8F7-4185FE50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F54-AB68-4FB5-8B23-67AB23FF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2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8118-9974-471D-835F-DB5F8210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A6C88-0C58-4057-BA15-A788D4D0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6BA5A-E0D8-4BE3-9608-1E0F6458F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840F8-DFE4-463C-84E8-C0BA7EC2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16C6-5AFB-4441-BB1A-B18170029B1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9ACD2-D8D2-4084-ADEB-3BAED982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C1AA-BCA3-44C1-B0CD-0A4A1AB4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F54-AB68-4FB5-8B23-67AB23FF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8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888D-DFBC-466C-9716-FA61AB32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875B8-E832-4789-9BFB-F2A529627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A55E9-9607-4C23-B640-D43923D6A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EB75E-4799-43CD-ADCE-36661229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16C6-5AFB-4441-BB1A-B18170029B1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9BD24-1FD5-4EB8-9DE4-7F17EA1D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5FD6B-BC7E-404B-9CA5-B467AEFC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0F54-AB68-4FB5-8B23-67AB23FF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7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651EE-F003-421E-BAF7-39EC72FF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590CF-2D03-45BD-B374-A78F1D79A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58129-A38C-4056-ADD2-7D272F6C6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516C6-5AFB-4441-BB1A-B18170029B1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6450B-4CF1-4E47-95BF-7890C637B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C4932-B3A5-4136-8D62-2EA8D691B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90F54-AB68-4FB5-8B23-67AB23FF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6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CD37-F3E8-4768-9FD2-A03E4475A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154AF-A822-427E-A04B-88ADA6A99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F85922-40F0-49F0-A303-02B7E0CE8173}"/>
              </a:ext>
            </a:extLst>
          </p:cNvPr>
          <p:cNvGraphicFramePr>
            <a:graphicFrameLocks/>
          </p:cNvGraphicFramePr>
          <p:nvPr/>
        </p:nvGraphicFramePr>
        <p:xfrm>
          <a:off x="2904015" y="783971"/>
          <a:ext cx="6383970" cy="5290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600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7DD1-6334-466C-B720-D28799A8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594BD-4A14-4223-8BB5-601C5EEF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F85922-40F0-49F0-A303-02B7E0CE8173}"/>
              </a:ext>
            </a:extLst>
          </p:cNvPr>
          <p:cNvGraphicFramePr>
            <a:graphicFrameLocks/>
          </p:cNvGraphicFramePr>
          <p:nvPr/>
        </p:nvGraphicFramePr>
        <p:xfrm>
          <a:off x="2713281" y="601652"/>
          <a:ext cx="6765437" cy="5654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17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78CE-95AC-4D20-9BE8-13D02DF66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18DC-3E3F-44E9-8A92-758877FD1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F85922-40F0-49F0-A303-02B7E0CE8173}"/>
              </a:ext>
            </a:extLst>
          </p:cNvPr>
          <p:cNvGraphicFramePr>
            <a:graphicFrameLocks/>
          </p:cNvGraphicFramePr>
          <p:nvPr/>
        </p:nvGraphicFramePr>
        <p:xfrm>
          <a:off x="2713281" y="601652"/>
          <a:ext cx="6765437" cy="5654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440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497C-8978-43FA-8A09-2E5F0D49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60BA-E2E2-439B-934B-080FCDE9F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2C90C3-4E3C-412A-BC40-300B1DE9C4AB}"/>
              </a:ext>
            </a:extLst>
          </p:cNvPr>
          <p:cNvGraphicFramePr>
            <a:graphicFrameLocks/>
          </p:cNvGraphicFramePr>
          <p:nvPr/>
        </p:nvGraphicFramePr>
        <p:xfrm>
          <a:off x="2711877" y="767143"/>
          <a:ext cx="6768246" cy="5323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897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8D0B-F848-426A-B7C7-E071BA56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C4015-D241-43E5-AB61-0991042F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2C90C3-4E3C-412A-BC40-300B1DE9C4AB}"/>
              </a:ext>
            </a:extLst>
          </p:cNvPr>
          <p:cNvGraphicFramePr>
            <a:graphicFrameLocks/>
          </p:cNvGraphicFramePr>
          <p:nvPr/>
        </p:nvGraphicFramePr>
        <p:xfrm>
          <a:off x="2467850" y="626897"/>
          <a:ext cx="7256300" cy="5604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879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6475-61BD-41D4-9942-BE2947EA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D5801-D291-4FF7-9A45-4E367ECF6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2C90C3-4E3C-412A-BC40-300B1DE9C4AB}"/>
              </a:ext>
            </a:extLst>
          </p:cNvPr>
          <p:cNvGraphicFramePr>
            <a:graphicFrameLocks/>
          </p:cNvGraphicFramePr>
          <p:nvPr/>
        </p:nvGraphicFramePr>
        <p:xfrm>
          <a:off x="2630535" y="685800"/>
          <a:ext cx="693093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118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A0B1-2A4C-4B34-80EF-B6BAC532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B2645-FF36-4825-8F38-2EDEB1FB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F85922-40F0-49F0-A303-02B7E0CE8173}"/>
              </a:ext>
            </a:extLst>
          </p:cNvPr>
          <p:cNvGraphicFramePr>
            <a:graphicFrameLocks/>
          </p:cNvGraphicFramePr>
          <p:nvPr/>
        </p:nvGraphicFramePr>
        <p:xfrm>
          <a:off x="2713281" y="601652"/>
          <a:ext cx="6765437" cy="5654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543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DBFD-45E5-467D-9413-5BFD4B9B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CEBE-F460-45D5-AE11-3F1C3DCA5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F85922-40F0-49F0-A303-02B7E0CE8173}"/>
              </a:ext>
            </a:extLst>
          </p:cNvPr>
          <p:cNvGraphicFramePr>
            <a:graphicFrameLocks/>
          </p:cNvGraphicFramePr>
          <p:nvPr/>
        </p:nvGraphicFramePr>
        <p:xfrm>
          <a:off x="2713281" y="601652"/>
          <a:ext cx="6765437" cy="5654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119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AB77-2606-4DF7-A05B-AF77B08F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8A72-6DAF-4B69-A6D1-1882E48A8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F85922-40F0-49F0-A303-02B7E0CE8173}"/>
              </a:ext>
            </a:extLst>
          </p:cNvPr>
          <p:cNvGraphicFramePr>
            <a:graphicFrameLocks/>
          </p:cNvGraphicFramePr>
          <p:nvPr/>
        </p:nvGraphicFramePr>
        <p:xfrm>
          <a:off x="2713281" y="601652"/>
          <a:ext cx="6765437" cy="5654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882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BF4E-CF06-4DFF-8402-F520B335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E49E5-69CC-448D-83FA-69845B0D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2C90C3-4E3C-412A-BC40-300B1DE9C4AB}"/>
              </a:ext>
            </a:extLst>
          </p:cNvPr>
          <p:cNvGraphicFramePr>
            <a:graphicFrameLocks/>
          </p:cNvGraphicFramePr>
          <p:nvPr/>
        </p:nvGraphicFramePr>
        <p:xfrm>
          <a:off x="2712720" y="603504"/>
          <a:ext cx="6766560" cy="5650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925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14E9-C017-4578-A81D-166771DC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B24C5-9C43-4BD6-8607-9165CEF4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2C90C3-4E3C-412A-BC40-300B1DE9C4AB}"/>
              </a:ext>
            </a:extLst>
          </p:cNvPr>
          <p:cNvGraphicFramePr>
            <a:graphicFrameLocks/>
          </p:cNvGraphicFramePr>
          <p:nvPr/>
        </p:nvGraphicFramePr>
        <p:xfrm>
          <a:off x="2712720" y="603504"/>
          <a:ext cx="6766560" cy="5650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091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116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Saha, Shambwaditya</dc:creator>
  <cp:lastModifiedBy>Saha, Shambwaditya</cp:lastModifiedBy>
  <cp:revision>11</cp:revision>
  <dcterms:created xsi:type="dcterms:W3CDTF">2019-02-08T01:39:54Z</dcterms:created>
  <dcterms:modified xsi:type="dcterms:W3CDTF">2019-02-08T05:58:47Z</dcterms:modified>
</cp:coreProperties>
</file>