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7" d="100"/>
          <a:sy n="127" d="100"/>
        </p:scale>
        <p:origin x="57" y="3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s\sorcar%20tabl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44764252441418"/>
          <c:y val="2.743500610158358E-2"/>
          <c:w val="0.71002533044855876"/>
          <c:h val="0.75884924275242294"/>
        </c:manualLayout>
      </c:layout>
      <c:scatterChart>
        <c:scatterStyle val="lineMarker"/>
        <c:varyColors val="0"/>
        <c:ser>
          <c:idx val="0"/>
          <c:order val="0"/>
          <c:tx>
            <c:v>s1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DryadDetails!$J$3:$J$63</c:f>
              <c:numCache>
                <c:formatCode>General</c:formatCode>
                <c:ptCount val="61"/>
                <c:pt idx="0">
                  <c:v>1.5</c:v>
                </c:pt>
                <c:pt idx="1">
                  <c:v>23.5</c:v>
                </c:pt>
                <c:pt idx="2">
                  <c:v>3.6</c:v>
                </c:pt>
                <c:pt idx="3">
                  <c:v>25.3</c:v>
                </c:pt>
                <c:pt idx="4">
                  <c:v>8.9</c:v>
                </c:pt>
                <c:pt idx="5">
                  <c:v>1200</c:v>
                </c:pt>
                <c:pt idx="6">
                  <c:v>10</c:v>
                </c:pt>
                <c:pt idx="7">
                  <c:v>2</c:v>
                </c:pt>
                <c:pt idx="8">
                  <c:v>3.5</c:v>
                </c:pt>
                <c:pt idx="9">
                  <c:v>7.5</c:v>
                </c:pt>
                <c:pt idx="10">
                  <c:v>4</c:v>
                </c:pt>
                <c:pt idx="11">
                  <c:v>0.9</c:v>
                </c:pt>
                <c:pt idx="12">
                  <c:v>2.5</c:v>
                </c:pt>
                <c:pt idx="13">
                  <c:v>3</c:v>
                </c:pt>
                <c:pt idx="14">
                  <c:v>1.9</c:v>
                </c:pt>
                <c:pt idx="15">
                  <c:v>5.5</c:v>
                </c:pt>
                <c:pt idx="16">
                  <c:v>2</c:v>
                </c:pt>
                <c:pt idx="17">
                  <c:v>1.9</c:v>
                </c:pt>
                <c:pt idx="18">
                  <c:v>3</c:v>
                </c:pt>
                <c:pt idx="19">
                  <c:v>4.5</c:v>
                </c:pt>
                <c:pt idx="20">
                  <c:v>5</c:v>
                </c:pt>
                <c:pt idx="21">
                  <c:v>2.1</c:v>
                </c:pt>
                <c:pt idx="22">
                  <c:v>9.1999999999999993</c:v>
                </c:pt>
                <c:pt idx="23">
                  <c:v>2.4</c:v>
                </c:pt>
                <c:pt idx="24">
                  <c:v>1.9</c:v>
                </c:pt>
                <c:pt idx="25">
                  <c:v>4.5</c:v>
                </c:pt>
                <c:pt idx="26">
                  <c:v>80.2</c:v>
                </c:pt>
                <c:pt idx="27">
                  <c:v>104.8</c:v>
                </c:pt>
                <c:pt idx="28">
                  <c:v>71</c:v>
                </c:pt>
                <c:pt idx="29">
                  <c:v>1.9</c:v>
                </c:pt>
                <c:pt idx="30">
                  <c:v>2.5</c:v>
                </c:pt>
                <c:pt idx="31">
                  <c:v>3.5</c:v>
                </c:pt>
                <c:pt idx="32">
                  <c:v>4</c:v>
                </c:pt>
                <c:pt idx="33">
                  <c:v>4</c:v>
                </c:pt>
                <c:pt idx="34">
                  <c:v>9.6</c:v>
                </c:pt>
                <c:pt idx="35">
                  <c:v>78.900000000000006</c:v>
                </c:pt>
                <c:pt idx="36">
                  <c:v>31.3</c:v>
                </c:pt>
                <c:pt idx="37">
                  <c:v>8.4</c:v>
                </c:pt>
                <c:pt idx="38">
                  <c:v>46.3</c:v>
                </c:pt>
                <c:pt idx="39">
                  <c:v>11</c:v>
                </c:pt>
                <c:pt idx="40">
                  <c:v>3</c:v>
                </c:pt>
                <c:pt idx="41">
                  <c:v>13</c:v>
                </c:pt>
                <c:pt idx="42">
                  <c:v>1.9</c:v>
                </c:pt>
                <c:pt idx="43">
                  <c:v>88.2</c:v>
                </c:pt>
                <c:pt idx="44">
                  <c:v>3.5</c:v>
                </c:pt>
                <c:pt idx="45">
                  <c:v>2</c:v>
                </c:pt>
                <c:pt idx="46">
                  <c:v>13.5</c:v>
                </c:pt>
                <c:pt idx="47">
                  <c:v>0.9</c:v>
                </c:pt>
                <c:pt idx="48">
                  <c:v>9.6</c:v>
                </c:pt>
                <c:pt idx="49">
                  <c:v>113</c:v>
                </c:pt>
                <c:pt idx="50">
                  <c:v>5</c:v>
                </c:pt>
                <c:pt idx="51">
                  <c:v>31.5</c:v>
                </c:pt>
                <c:pt idx="52">
                  <c:v>206.1</c:v>
                </c:pt>
                <c:pt idx="53">
                  <c:v>8.6</c:v>
                </c:pt>
                <c:pt idx="54">
                  <c:v>1200</c:v>
                </c:pt>
                <c:pt idx="55">
                  <c:v>187.9</c:v>
                </c:pt>
                <c:pt idx="56">
                  <c:v>26.3</c:v>
                </c:pt>
                <c:pt idx="57">
                  <c:v>21</c:v>
                </c:pt>
                <c:pt idx="58">
                  <c:v>64.2</c:v>
                </c:pt>
                <c:pt idx="59">
                  <c:v>1.5</c:v>
                </c:pt>
                <c:pt idx="60">
                  <c:v>49.8</c:v>
                </c:pt>
              </c:numCache>
            </c:numRef>
          </c:xVal>
          <c:yVal>
            <c:numRef>
              <c:f>DryadDetails!$AX$3:$AX$63</c:f>
              <c:numCache>
                <c:formatCode>General</c:formatCode>
                <c:ptCount val="61"/>
                <c:pt idx="0">
                  <c:v>1.4</c:v>
                </c:pt>
                <c:pt idx="1">
                  <c:v>17.5</c:v>
                </c:pt>
                <c:pt idx="2">
                  <c:v>37.5</c:v>
                </c:pt>
                <c:pt idx="3">
                  <c:v>54.7</c:v>
                </c:pt>
                <c:pt idx="4">
                  <c:v>10.9</c:v>
                </c:pt>
                <c:pt idx="5">
                  <c:v>1034.8</c:v>
                </c:pt>
                <c:pt idx="6">
                  <c:v>14</c:v>
                </c:pt>
                <c:pt idx="7">
                  <c:v>3.5</c:v>
                </c:pt>
                <c:pt idx="8">
                  <c:v>6.5</c:v>
                </c:pt>
                <c:pt idx="9">
                  <c:v>18</c:v>
                </c:pt>
                <c:pt idx="10">
                  <c:v>16</c:v>
                </c:pt>
                <c:pt idx="11">
                  <c:v>1.4</c:v>
                </c:pt>
                <c:pt idx="12">
                  <c:v>3.5</c:v>
                </c:pt>
                <c:pt idx="13">
                  <c:v>3.4</c:v>
                </c:pt>
                <c:pt idx="14">
                  <c:v>4.5</c:v>
                </c:pt>
                <c:pt idx="15">
                  <c:v>17.399999999999999</c:v>
                </c:pt>
                <c:pt idx="16">
                  <c:v>2.5</c:v>
                </c:pt>
                <c:pt idx="17">
                  <c:v>5</c:v>
                </c:pt>
                <c:pt idx="18">
                  <c:v>4.5</c:v>
                </c:pt>
                <c:pt idx="19">
                  <c:v>27</c:v>
                </c:pt>
                <c:pt idx="20">
                  <c:v>10</c:v>
                </c:pt>
                <c:pt idx="21">
                  <c:v>53</c:v>
                </c:pt>
                <c:pt idx="22">
                  <c:v>93.1</c:v>
                </c:pt>
                <c:pt idx="23">
                  <c:v>3.5</c:v>
                </c:pt>
                <c:pt idx="24">
                  <c:v>4.4000000000000004</c:v>
                </c:pt>
                <c:pt idx="25">
                  <c:v>18</c:v>
                </c:pt>
                <c:pt idx="26">
                  <c:v>260.10000000000002</c:v>
                </c:pt>
                <c:pt idx="27">
                  <c:v>378.8</c:v>
                </c:pt>
                <c:pt idx="28">
                  <c:v>249.5</c:v>
                </c:pt>
                <c:pt idx="29">
                  <c:v>2.4</c:v>
                </c:pt>
                <c:pt idx="30">
                  <c:v>3.5</c:v>
                </c:pt>
                <c:pt idx="31">
                  <c:v>4.5</c:v>
                </c:pt>
                <c:pt idx="32">
                  <c:v>26.5</c:v>
                </c:pt>
                <c:pt idx="33">
                  <c:v>10</c:v>
                </c:pt>
                <c:pt idx="34">
                  <c:v>55.5</c:v>
                </c:pt>
                <c:pt idx="35">
                  <c:v>77.599999999999994</c:v>
                </c:pt>
                <c:pt idx="36">
                  <c:v>156.80000000000001</c:v>
                </c:pt>
                <c:pt idx="37">
                  <c:v>13.9</c:v>
                </c:pt>
                <c:pt idx="38">
                  <c:v>1200</c:v>
                </c:pt>
                <c:pt idx="39">
                  <c:v>16</c:v>
                </c:pt>
                <c:pt idx="40">
                  <c:v>8.9</c:v>
                </c:pt>
                <c:pt idx="41">
                  <c:v>16</c:v>
                </c:pt>
                <c:pt idx="42">
                  <c:v>4.5</c:v>
                </c:pt>
                <c:pt idx="43">
                  <c:v>69.5</c:v>
                </c:pt>
                <c:pt idx="44">
                  <c:v>10.5</c:v>
                </c:pt>
                <c:pt idx="45">
                  <c:v>3</c:v>
                </c:pt>
                <c:pt idx="46">
                  <c:v>15.9</c:v>
                </c:pt>
                <c:pt idx="47">
                  <c:v>2.5</c:v>
                </c:pt>
                <c:pt idx="48">
                  <c:v>15.5</c:v>
                </c:pt>
                <c:pt idx="49">
                  <c:v>1200</c:v>
                </c:pt>
                <c:pt idx="50">
                  <c:v>3.9</c:v>
                </c:pt>
                <c:pt idx="51">
                  <c:v>158.5</c:v>
                </c:pt>
                <c:pt idx="52">
                  <c:v>165.4</c:v>
                </c:pt>
                <c:pt idx="53">
                  <c:v>23.6</c:v>
                </c:pt>
                <c:pt idx="54">
                  <c:v>828.4</c:v>
                </c:pt>
                <c:pt idx="55">
                  <c:v>1200</c:v>
                </c:pt>
                <c:pt idx="56">
                  <c:v>102.2</c:v>
                </c:pt>
                <c:pt idx="57">
                  <c:v>21</c:v>
                </c:pt>
                <c:pt idx="58">
                  <c:v>100</c:v>
                </c:pt>
                <c:pt idx="59">
                  <c:v>2.9</c:v>
                </c:pt>
                <c:pt idx="60">
                  <c:v>119.1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30-44FC-82ED-D0D80417F32C}"/>
            </c:ext>
          </c:extLst>
        </c:ser>
        <c:ser>
          <c:idx val="1"/>
          <c:order val="1"/>
          <c:tx>
            <c:v>y1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A030-44FC-82ED-D0D80417F32C}"/>
              </c:ext>
            </c:extLst>
          </c:dPt>
          <c:xVal>
            <c:numLit>
              <c:formatCode>General</c:formatCode>
              <c:ptCount val="2"/>
              <c:pt idx="0">
                <c:v>1</c:v>
              </c:pt>
              <c:pt idx="1">
                <c:v>1500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1500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3-A030-44FC-82ED-D0D80417F32C}"/>
            </c:ext>
          </c:extLst>
        </c:ser>
        <c:ser>
          <c:idx val="2"/>
          <c:order val="2"/>
          <c:tx>
            <c:v>y2</c:v>
          </c:tx>
          <c:spPr>
            <a:ln w="12700" cap="rnd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A030-44FC-82ED-D0D80417F32C}"/>
              </c:ext>
            </c:extLst>
          </c:dPt>
          <c:xVal>
            <c:numLit>
              <c:formatCode>General</c:formatCode>
              <c:ptCount val="2"/>
              <c:pt idx="0">
                <c:v>1200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6-A030-44FC-82ED-D0D80417F32C}"/>
            </c:ext>
          </c:extLst>
        </c:ser>
        <c:ser>
          <c:idx val="3"/>
          <c:order val="3"/>
          <c:tx>
            <c:v>y3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1200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7-A030-44FC-82ED-D0D80417F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4032288"/>
        <c:axId val="343615536"/>
      </c:scatterChart>
      <c:valAx>
        <c:axId val="1704032288"/>
        <c:scaling>
          <c:logBase val="10"/>
          <c:orientation val="minMax"/>
          <c:max val="1500"/>
          <c:min val="1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/>
                  <a:t>Sorcar: 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615536"/>
        <c:crosses val="autoZero"/>
        <c:crossBetween val="midCat"/>
      </c:valAx>
      <c:valAx>
        <c:axId val="343615536"/>
        <c:scaling>
          <c:logBase val="10"/>
          <c:orientation val="minMax"/>
          <c:max val="1500"/>
          <c:min val="1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/>
                  <a:t>Boogie: Time(s)</a:t>
                </a:r>
              </a:p>
            </c:rich>
          </c:tx>
          <c:layout>
            <c:manualLayout>
              <c:xMode val="edge"/>
              <c:yMode val="edge"/>
              <c:x val="1.8768768768768769E-3"/>
              <c:y val="0.180929118285780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032288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19155671419451"/>
          <c:y val="3.2912034166319562E-2"/>
          <c:w val="0.71355740583102789"/>
          <c:h val="0.74433745437969123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dk1"/>
              </a:solidFill>
              <a:ln w="0">
                <a:noFill/>
              </a:ln>
              <a:effectLst/>
            </c:spPr>
          </c:marker>
          <c:xVal>
            <c:numRef>
              <c:f>GPUVDetails!$J$3:$J$292</c:f>
              <c:numCache>
                <c:formatCode>General</c:formatCode>
                <c:ptCount val="290"/>
                <c:pt idx="0">
                  <c:v>0.8</c:v>
                </c:pt>
                <c:pt idx="1">
                  <c:v>147.1</c:v>
                </c:pt>
                <c:pt idx="2">
                  <c:v>154.5</c:v>
                </c:pt>
                <c:pt idx="3">
                  <c:v>2.2999999999999998</c:v>
                </c:pt>
                <c:pt idx="4">
                  <c:v>2.2999999999999998</c:v>
                </c:pt>
                <c:pt idx="5">
                  <c:v>1.8</c:v>
                </c:pt>
                <c:pt idx="6">
                  <c:v>0.8</c:v>
                </c:pt>
                <c:pt idx="7">
                  <c:v>2.2999999999999998</c:v>
                </c:pt>
                <c:pt idx="8">
                  <c:v>1.3</c:v>
                </c:pt>
                <c:pt idx="9">
                  <c:v>3.3</c:v>
                </c:pt>
                <c:pt idx="10">
                  <c:v>1.3</c:v>
                </c:pt>
                <c:pt idx="11">
                  <c:v>1.8</c:v>
                </c:pt>
                <c:pt idx="12">
                  <c:v>1.8</c:v>
                </c:pt>
                <c:pt idx="13">
                  <c:v>701.1</c:v>
                </c:pt>
                <c:pt idx="14">
                  <c:v>2.2999999999999998</c:v>
                </c:pt>
                <c:pt idx="15">
                  <c:v>2.8</c:v>
                </c:pt>
                <c:pt idx="16">
                  <c:v>12.3</c:v>
                </c:pt>
                <c:pt idx="17">
                  <c:v>10.8</c:v>
                </c:pt>
                <c:pt idx="18">
                  <c:v>9.8000000000000007</c:v>
                </c:pt>
                <c:pt idx="19">
                  <c:v>3.8</c:v>
                </c:pt>
                <c:pt idx="20">
                  <c:v>13.8</c:v>
                </c:pt>
                <c:pt idx="21">
                  <c:v>11.3</c:v>
                </c:pt>
                <c:pt idx="22">
                  <c:v>1.8</c:v>
                </c:pt>
                <c:pt idx="23">
                  <c:v>3.3</c:v>
                </c:pt>
                <c:pt idx="24">
                  <c:v>2.2999999999999998</c:v>
                </c:pt>
                <c:pt idx="25">
                  <c:v>18.3</c:v>
                </c:pt>
                <c:pt idx="26">
                  <c:v>1.3</c:v>
                </c:pt>
                <c:pt idx="27">
                  <c:v>0.8</c:v>
                </c:pt>
                <c:pt idx="28">
                  <c:v>1.3</c:v>
                </c:pt>
                <c:pt idx="29">
                  <c:v>1.3</c:v>
                </c:pt>
                <c:pt idx="30">
                  <c:v>1.3</c:v>
                </c:pt>
                <c:pt idx="31">
                  <c:v>1.3</c:v>
                </c:pt>
                <c:pt idx="32">
                  <c:v>5.9</c:v>
                </c:pt>
                <c:pt idx="33">
                  <c:v>1.3</c:v>
                </c:pt>
                <c:pt idx="34">
                  <c:v>1.8</c:v>
                </c:pt>
                <c:pt idx="35">
                  <c:v>1.3</c:v>
                </c:pt>
                <c:pt idx="36">
                  <c:v>2.2999999999999998</c:v>
                </c:pt>
                <c:pt idx="37">
                  <c:v>3.3</c:v>
                </c:pt>
                <c:pt idx="38">
                  <c:v>1.3</c:v>
                </c:pt>
                <c:pt idx="39">
                  <c:v>20.8</c:v>
                </c:pt>
                <c:pt idx="40">
                  <c:v>1.3</c:v>
                </c:pt>
                <c:pt idx="41">
                  <c:v>16.8</c:v>
                </c:pt>
                <c:pt idx="42">
                  <c:v>30.8</c:v>
                </c:pt>
                <c:pt idx="43">
                  <c:v>2.8</c:v>
                </c:pt>
                <c:pt idx="44">
                  <c:v>1.3</c:v>
                </c:pt>
                <c:pt idx="45">
                  <c:v>0.8</c:v>
                </c:pt>
                <c:pt idx="46">
                  <c:v>0.8</c:v>
                </c:pt>
                <c:pt idx="47">
                  <c:v>28.9</c:v>
                </c:pt>
                <c:pt idx="48">
                  <c:v>209.5</c:v>
                </c:pt>
                <c:pt idx="49">
                  <c:v>44.4</c:v>
                </c:pt>
                <c:pt idx="50">
                  <c:v>50</c:v>
                </c:pt>
                <c:pt idx="51">
                  <c:v>1200</c:v>
                </c:pt>
                <c:pt idx="52">
                  <c:v>1200</c:v>
                </c:pt>
                <c:pt idx="53">
                  <c:v>2.8</c:v>
                </c:pt>
                <c:pt idx="54">
                  <c:v>64.599999999999994</c:v>
                </c:pt>
                <c:pt idx="55">
                  <c:v>3.8</c:v>
                </c:pt>
                <c:pt idx="56">
                  <c:v>1.9</c:v>
                </c:pt>
                <c:pt idx="57">
                  <c:v>7.8</c:v>
                </c:pt>
                <c:pt idx="58">
                  <c:v>1.8</c:v>
                </c:pt>
                <c:pt idx="59">
                  <c:v>1.3</c:v>
                </c:pt>
                <c:pt idx="60">
                  <c:v>1.8</c:v>
                </c:pt>
                <c:pt idx="61">
                  <c:v>1.3</c:v>
                </c:pt>
                <c:pt idx="62">
                  <c:v>8.8000000000000007</c:v>
                </c:pt>
                <c:pt idx="63">
                  <c:v>9.8000000000000007</c:v>
                </c:pt>
                <c:pt idx="64">
                  <c:v>0.8</c:v>
                </c:pt>
                <c:pt idx="65">
                  <c:v>1.3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6.8</c:v>
                </c:pt>
                <c:pt idx="71">
                  <c:v>3.8</c:v>
                </c:pt>
                <c:pt idx="72">
                  <c:v>235.4</c:v>
                </c:pt>
                <c:pt idx="73">
                  <c:v>1.3</c:v>
                </c:pt>
                <c:pt idx="74">
                  <c:v>1.3</c:v>
                </c:pt>
                <c:pt idx="75">
                  <c:v>1.3</c:v>
                </c:pt>
                <c:pt idx="76">
                  <c:v>981.9</c:v>
                </c:pt>
                <c:pt idx="77">
                  <c:v>50.4</c:v>
                </c:pt>
                <c:pt idx="78">
                  <c:v>6.8</c:v>
                </c:pt>
                <c:pt idx="79">
                  <c:v>11.8</c:v>
                </c:pt>
                <c:pt idx="80">
                  <c:v>2.8</c:v>
                </c:pt>
                <c:pt idx="81">
                  <c:v>641.29999999999995</c:v>
                </c:pt>
                <c:pt idx="82">
                  <c:v>7.3</c:v>
                </c:pt>
                <c:pt idx="83">
                  <c:v>17.3</c:v>
                </c:pt>
                <c:pt idx="84">
                  <c:v>1.8</c:v>
                </c:pt>
                <c:pt idx="85">
                  <c:v>1.8</c:v>
                </c:pt>
                <c:pt idx="86">
                  <c:v>3.8</c:v>
                </c:pt>
                <c:pt idx="87">
                  <c:v>13.8</c:v>
                </c:pt>
                <c:pt idx="88">
                  <c:v>5.8</c:v>
                </c:pt>
                <c:pt idx="89">
                  <c:v>3.8</c:v>
                </c:pt>
                <c:pt idx="90">
                  <c:v>44.4</c:v>
                </c:pt>
                <c:pt idx="91">
                  <c:v>1200</c:v>
                </c:pt>
                <c:pt idx="92">
                  <c:v>3.3</c:v>
                </c:pt>
                <c:pt idx="93">
                  <c:v>1.3</c:v>
                </c:pt>
                <c:pt idx="94">
                  <c:v>1.8</c:v>
                </c:pt>
                <c:pt idx="95">
                  <c:v>1200</c:v>
                </c:pt>
                <c:pt idx="96">
                  <c:v>1200</c:v>
                </c:pt>
                <c:pt idx="97">
                  <c:v>1200</c:v>
                </c:pt>
                <c:pt idx="98">
                  <c:v>43.9</c:v>
                </c:pt>
                <c:pt idx="99">
                  <c:v>32.799999999999997</c:v>
                </c:pt>
                <c:pt idx="100">
                  <c:v>1.3</c:v>
                </c:pt>
                <c:pt idx="101">
                  <c:v>305.2</c:v>
                </c:pt>
                <c:pt idx="102">
                  <c:v>147.9</c:v>
                </c:pt>
                <c:pt idx="103">
                  <c:v>34.5</c:v>
                </c:pt>
                <c:pt idx="104">
                  <c:v>39.799999999999997</c:v>
                </c:pt>
                <c:pt idx="105">
                  <c:v>1.3</c:v>
                </c:pt>
                <c:pt idx="106">
                  <c:v>1.3</c:v>
                </c:pt>
                <c:pt idx="107">
                  <c:v>1.3</c:v>
                </c:pt>
                <c:pt idx="108">
                  <c:v>1.3</c:v>
                </c:pt>
                <c:pt idx="109">
                  <c:v>6.8</c:v>
                </c:pt>
                <c:pt idx="110">
                  <c:v>43.4</c:v>
                </c:pt>
                <c:pt idx="111">
                  <c:v>1.8</c:v>
                </c:pt>
                <c:pt idx="112">
                  <c:v>1.3</c:v>
                </c:pt>
                <c:pt idx="113">
                  <c:v>21.3</c:v>
                </c:pt>
                <c:pt idx="114">
                  <c:v>1.8</c:v>
                </c:pt>
                <c:pt idx="115">
                  <c:v>2.2999999999999998</c:v>
                </c:pt>
                <c:pt idx="116">
                  <c:v>60.3</c:v>
                </c:pt>
                <c:pt idx="117">
                  <c:v>63.5</c:v>
                </c:pt>
                <c:pt idx="118">
                  <c:v>69.8</c:v>
                </c:pt>
                <c:pt idx="119">
                  <c:v>19.3</c:v>
                </c:pt>
                <c:pt idx="120">
                  <c:v>2.2999999999999998</c:v>
                </c:pt>
                <c:pt idx="121">
                  <c:v>1.8</c:v>
                </c:pt>
                <c:pt idx="122">
                  <c:v>3.3</c:v>
                </c:pt>
                <c:pt idx="123">
                  <c:v>4.3</c:v>
                </c:pt>
                <c:pt idx="124">
                  <c:v>1.8</c:v>
                </c:pt>
                <c:pt idx="125">
                  <c:v>4.8</c:v>
                </c:pt>
                <c:pt idx="126">
                  <c:v>1.8</c:v>
                </c:pt>
                <c:pt idx="127">
                  <c:v>3.8</c:v>
                </c:pt>
                <c:pt idx="128">
                  <c:v>1.3</c:v>
                </c:pt>
                <c:pt idx="129">
                  <c:v>300.89999999999998</c:v>
                </c:pt>
                <c:pt idx="130">
                  <c:v>2.9</c:v>
                </c:pt>
                <c:pt idx="131">
                  <c:v>6.5</c:v>
                </c:pt>
                <c:pt idx="132">
                  <c:v>5.4</c:v>
                </c:pt>
                <c:pt idx="133">
                  <c:v>2.2999999999999998</c:v>
                </c:pt>
                <c:pt idx="134">
                  <c:v>11.3</c:v>
                </c:pt>
                <c:pt idx="135">
                  <c:v>3.3</c:v>
                </c:pt>
                <c:pt idx="136">
                  <c:v>27.3</c:v>
                </c:pt>
                <c:pt idx="137">
                  <c:v>8.5</c:v>
                </c:pt>
                <c:pt idx="138">
                  <c:v>21.5</c:v>
                </c:pt>
                <c:pt idx="139">
                  <c:v>285.10000000000002</c:v>
                </c:pt>
                <c:pt idx="140">
                  <c:v>59.4</c:v>
                </c:pt>
                <c:pt idx="141">
                  <c:v>1200</c:v>
                </c:pt>
                <c:pt idx="142">
                  <c:v>1200</c:v>
                </c:pt>
                <c:pt idx="143">
                  <c:v>1200.0999999999999</c:v>
                </c:pt>
                <c:pt idx="144">
                  <c:v>1200.0999999999999</c:v>
                </c:pt>
                <c:pt idx="145">
                  <c:v>50.8</c:v>
                </c:pt>
                <c:pt idx="146">
                  <c:v>418.9</c:v>
                </c:pt>
                <c:pt idx="147">
                  <c:v>155.80000000000001</c:v>
                </c:pt>
                <c:pt idx="148">
                  <c:v>11.9</c:v>
                </c:pt>
                <c:pt idx="149">
                  <c:v>62.1</c:v>
                </c:pt>
                <c:pt idx="150">
                  <c:v>429.4</c:v>
                </c:pt>
                <c:pt idx="151">
                  <c:v>32.299999999999997</c:v>
                </c:pt>
                <c:pt idx="152">
                  <c:v>3.3</c:v>
                </c:pt>
                <c:pt idx="153">
                  <c:v>5.8</c:v>
                </c:pt>
                <c:pt idx="154">
                  <c:v>1.2</c:v>
                </c:pt>
                <c:pt idx="155">
                  <c:v>1200</c:v>
                </c:pt>
                <c:pt idx="156">
                  <c:v>1.8</c:v>
                </c:pt>
                <c:pt idx="157">
                  <c:v>231.7</c:v>
                </c:pt>
                <c:pt idx="158">
                  <c:v>354.3</c:v>
                </c:pt>
                <c:pt idx="159">
                  <c:v>405</c:v>
                </c:pt>
                <c:pt idx="160">
                  <c:v>5.3</c:v>
                </c:pt>
                <c:pt idx="161">
                  <c:v>2.2999999999999998</c:v>
                </c:pt>
                <c:pt idx="162">
                  <c:v>1.3</c:v>
                </c:pt>
                <c:pt idx="163">
                  <c:v>75.099999999999994</c:v>
                </c:pt>
                <c:pt idx="164">
                  <c:v>1.3</c:v>
                </c:pt>
                <c:pt idx="165">
                  <c:v>1.3</c:v>
                </c:pt>
                <c:pt idx="166">
                  <c:v>19.399999999999999</c:v>
                </c:pt>
                <c:pt idx="167">
                  <c:v>95.4</c:v>
                </c:pt>
                <c:pt idx="168">
                  <c:v>269.89999999999998</c:v>
                </c:pt>
                <c:pt idx="169">
                  <c:v>1.3</c:v>
                </c:pt>
                <c:pt idx="170">
                  <c:v>1.3</c:v>
                </c:pt>
                <c:pt idx="171">
                  <c:v>4.8</c:v>
                </c:pt>
                <c:pt idx="172">
                  <c:v>32.799999999999997</c:v>
                </c:pt>
                <c:pt idx="173">
                  <c:v>508</c:v>
                </c:pt>
                <c:pt idx="174">
                  <c:v>59.9</c:v>
                </c:pt>
                <c:pt idx="175">
                  <c:v>217.3</c:v>
                </c:pt>
                <c:pt idx="176">
                  <c:v>11.3</c:v>
                </c:pt>
                <c:pt idx="177">
                  <c:v>15.3</c:v>
                </c:pt>
                <c:pt idx="178">
                  <c:v>16.899999999999999</c:v>
                </c:pt>
                <c:pt idx="179">
                  <c:v>84.5</c:v>
                </c:pt>
                <c:pt idx="180">
                  <c:v>63</c:v>
                </c:pt>
                <c:pt idx="181">
                  <c:v>78.5</c:v>
                </c:pt>
                <c:pt idx="182">
                  <c:v>372.8</c:v>
                </c:pt>
                <c:pt idx="183">
                  <c:v>34.4</c:v>
                </c:pt>
                <c:pt idx="184">
                  <c:v>2.8</c:v>
                </c:pt>
                <c:pt idx="185">
                  <c:v>67.7</c:v>
                </c:pt>
                <c:pt idx="186">
                  <c:v>3.8</c:v>
                </c:pt>
                <c:pt idx="187">
                  <c:v>104.5</c:v>
                </c:pt>
                <c:pt idx="188">
                  <c:v>2.8</c:v>
                </c:pt>
                <c:pt idx="189">
                  <c:v>397</c:v>
                </c:pt>
                <c:pt idx="190">
                  <c:v>8.8000000000000007</c:v>
                </c:pt>
                <c:pt idx="191">
                  <c:v>1.3</c:v>
                </c:pt>
                <c:pt idx="192">
                  <c:v>9.3000000000000007</c:v>
                </c:pt>
                <c:pt idx="193">
                  <c:v>14.3</c:v>
                </c:pt>
                <c:pt idx="194">
                  <c:v>9.4</c:v>
                </c:pt>
                <c:pt idx="195">
                  <c:v>1.8</c:v>
                </c:pt>
                <c:pt idx="196">
                  <c:v>10.3</c:v>
                </c:pt>
                <c:pt idx="197">
                  <c:v>1.3</c:v>
                </c:pt>
                <c:pt idx="198">
                  <c:v>6.8</c:v>
                </c:pt>
                <c:pt idx="199">
                  <c:v>12.8</c:v>
                </c:pt>
                <c:pt idx="200">
                  <c:v>1.3</c:v>
                </c:pt>
                <c:pt idx="201">
                  <c:v>7.3</c:v>
                </c:pt>
                <c:pt idx="202">
                  <c:v>1200</c:v>
                </c:pt>
                <c:pt idx="203">
                  <c:v>31.8</c:v>
                </c:pt>
                <c:pt idx="204">
                  <c:v>1.3</c:v>
                </c:pt>
                <c:pt idx="205">
                  <c:v>3.8</c:v>
                </c:pt>
                <c:pt idx="206">
                  <c:v>1200</c:v>
                </c:pt>
                <c:pt idx="207">
                  <c:v>363.3</c:v>
                </c:pt>
                <c:pt idx="208">
                  <c:v>31.8</c:v>
                </c:pt>
                <c:pt idx="209">
                  <c:v>2.8</c:v>
                </c:pt>
                <c:pt idx="210">
                  <c:v>3.3</c:v>
                </c:pt>
                <c:pt idx="211">
                  <c:v>1200</c:v>
                </c:pt>
                <c:pt idx="212">
                  <c:v>1200</c:v>
                </c:pt>
                <c:pt idx="213">
                  <c:v>11.8</c:v>
                </c:pt>
                <c:pt idx="214">
                  <c:v>123.4</c:v>
                </c:pt>
                <c:pt idx="215">
                  <c:v>1.3</c:v>
                </c:pt>
                <c:pt idx="216">
                  <c:v>2.8</c:v>
                </c:pt>
                <c:pt idx="217">
                  <c:v>3.8</c:v>
                </c:pt>
                <c:pt idx="218">
                  <c:v>39.299999999999997</c:v>
                </c:pt>
                <c:pt idx="219">
                  <c:v>99</c:v>
                </c:pt>
                <c:pt idx="220">
                  <c:v>1200</c:v>
                </c:pt>
                <c:pt idx="221">
                  <c:v>85.1</c:v>
                </c:pt>
                <c:pt idx="222">
                  <c:v>104.3</c:v>
                </c:pt>
                <c:pt idx="223">
                  <c:v>19.899999999999999</c:v>
                </c:pt>
                <c:pt idx="224">
                  <c:v>1.3</c:v>
                </c:pt>
                <c:pt idx="225">
                  <c:v>1.3</c:v>
                </c:pt>
                <c:pt idx="226">
                  <c:v>1.3</c:v>
                </c:pt>
                <c:pt idx="227">
                  <c:v>25.3</c:v>
                </c:pt>
                <c:pt idx="228">
                  <c:v>1.3</c:v>
                </c:pt>
                <c:pt idx="229">
                  <c:v>8.9</c:v>
                </c:pt>
                <c:pt idx="230">
                  <c:v>1.3</c:v>
                </c:pt>
                <c:pt idx="231">
                  <c:v>1.3</c:v>
                </c:pt>
                <c:pt idx="232">
                  <c:v>22.9</c:v>
                </c:pt>
                <c:pt idx="233">
                  <c:v>1.3</c:v>
                </c:pt>
                <c:pt idx="234">
                  <c:v>1.3</c:v>
                </c:pt>
                <c:pt idx="235">
                  <c:v>9.3000000000000007</c:v>
                </c:pt>
                <c:pt idx="236">
                  <c:v>33.9</c:v>
                </c:pt>
                <c:pt idx="237">
                  <c:v>5.8</c:v>
                </c:pt>
                <c:pt idx="238">
                  <c:v>7.3</c:v>
                </c:pt>
                <c:pt idx="239">
                  <c:v>1.3</c:v>
                </c:pt>
                <c:pt idx="240">
                  <c:v>5.8</c:v>
                </c:pt>
                <c:pt idx="241">
                  <c:v>19.5</c:v>
                </c:pt>
                <c:pt idx="242">
                  <c:v>28</c:v>
                </c:pt>
                <c:pt idx="243">
                  <c:v>1.3</c:v>
                </c:pt>
                <c:pt idx="244">
                  <c:v>1.3</c:v>
                </c:pt>
                <c:pt idx="245">
                  <c:v>4.3</c:v>
                </c:pt>
                <c:pt idx="246">
                  <c:v>3.3</c:v>
                </c:pt>
                <c:pt idx="247">
                  <c:v>1200</c:v>
                </c:pt>
                <c:pt idx="248">
                  <c:v>1.1000000000000001</c:v>
                </c:pt>
                <c:pt idx="249">
                  <c:v>2.5</c:v>
                </c:pt>
                <c:pt idx="250">
                  <c:v>3.8</c:v>
                </c:pt>
                <c:pt idx="251">
                  <c:v>1.8</c:v>
                </c:pt>
                <c:pt idx="252">
                  <c:v>4.3</c:v>
                </c:pt>
                <c:pt idx="253">
                  <c:v>366.4</c:v>
                </c:pt>
                <c:pt idx="254">
                  <c:v>64.599999999999994</c:v>
                </c:pt>
                <c:pt idx="255">
                  <c:v>11.8</c:v>
                </c:pt>
                <c:pt idx="256">
                  <c:v>0.8</c:v>
                </c:pt>
                <c:pt idx="257">
                  <c:v>275</c:v>
                </c:pt>
                <c:pt idx="258">
                  <c:v>46.4</c:v>
                </c:pt>
                <c:pt idx="259">
                  <c:v>41.9</c:v>
                </c:pt>
                <c:pt idx="260">
                  <c:v>1200</c:v>
                </c:pt>
                <c:pt idx="261">
                  <c:v>0.8</c:v>
                </c:pt>
                <c:pt idx="262">
                  <c:v>1.7</c:v>
                </c:pt>
                <c:pt idx="263">
                  <c:v>57.9</c:v>
                </c:pt>
                <c:pt idx="264">
                  <c:v>3.6</c:v>
                </c:pt>
                <c:pt idx="265">
                  <c:v>28.5</c:v>
                </c:pt>
                <c:pt idx="266">
                  <c:v>11.2</c:v>
                </c:pt>
                <c:pt idx="267">
                  <c:v>1.8</c:v>
                </c:pt>
                <c:pt idx="268">
                  <c:v>4.9000000000000004</c:v>
                </c:pt>
                <c:pt idx="269">
                  <c:v>5.9</c:v>
                </c:pt>
                <c:pt idx="270">
                  <c:v>191.9</c:v>
                </c:pt>
                <c:pt idx="271">
                  <c:v>0.7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817.1</c:v>
                </c:pt>
                <c:pt idx="276">
                  <c:v>11.3</c:v>
                </c:pt>
                <c:pt idx="277">
                  <c:v>2.2999999999999998</c:v>
                </c:pt>
                <c:pt idx="278">
                  <c:v>277.5</c:v>
                </c:pt>
                <c:pt idx="279">
                  <c:v>23.3</c:v>
                </c:pt>
                <c:pt idx="280">
                  <c:v>1.3</c:v>
                </c:pt>
                <c:pt idx="281">
                  <c:v>1.3</c:v>
                </c:pt>
                <c:pt idx="282">
                  <c:v>489.8</c:v>
                </c:pt>
                <c:pt idx="283">
                  <c:v>38.299999999999997</c:v>
                </c:pt>
                <c:pt idx="284">
                  <c:v>3.8</c:v>
                </c:pt>
                <c:pt idx="285">
                  <c:v>3.8</c:v>
                </c:pt>
                <c:pt idx="286">
                  <c:v>134.5</c:v>
                </c:pt>
              </c:numCache>
            </c:numRef>
          </c:xVal>
          <c:yVal>
            <c:numRef>
              <c:f>GPUVDetails!$AC$3:$AC$289</c:f>
            </c:numRef>
          </c:yVal>
          <c:smooth val="0"/>
          <c:extLst>
            <c:ext xmlns:c16="http://schemas.microsoft.com/office/drawing/2014/chart" uri="{C3380CC4-5D6E-409C-BE32-E72D297353CC}">
              <c16:uniqueId val="{00000000-10F9-4D7A-864E-50E268622A3F}"/>
            </c:ext>
          </c:extLst>
        </c:ser>
        <c:ser>
          <c:idx val="1"/>
          <c:order val="1"/>
          <c:tx>
            <c:v>s2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4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DryadDetails!$J$3:$J$63</c:f>
              <c:numCache>
                <c:formatCode>General</c:formatCode>
                <c:ptCount val="61"/>
                <c:pt idx="0">
                  <c:v>1.5</c:v>
                </c:pt>
                <c:pt idx="1">
                  <c:v>23.5</c:v>
                </c:pt>
                <c:pt idx="2">
                  <c:v>3.6</c:v>
                </c:pt>
                <c:pt idx="3">
                  <c:v>25.3</c:v>
                </c:pt>
                <c:pt idx="4">
                  <c:v>8.9</c:v>
                </c:pt>
                <c:pt idx="5">
                  <c:v>1200</c:v>
                </c:pt>
                <c:pt idx="6">
                  <c:v>10</c:v>
                </c:pt>
                <c:pt idx="7">
                  <c:v>2</c:v>
                </c:pt>
                <c:pt idx="8">
                  <c:v>3.5</c:v>
                </c:pt>
                <c:pt idx="9">
                  <c:v>7.5</c:v>
                </c:pt>
                <c:pt idx="10">
                  <c:v>4</c:v>
                </c:pt>
                <c:pt idx="11">
                  <c:v>0.9</c:v>
                </c:pt>
                <c:pt idx="12">
                  <c:v>2.5</c:v>
                </c:pt>
                <c:pt idx="13">
                  <c:v>3</c:v>
                </c:pt>
                <c:pt idx="14">
                  <c:v>1.9</c:v>
                </c:pt>
                <c:pt idx="15">
                  <c:v>5.5</c:v>
                </c:pt>
                <c:pt idx="16">
                  <c:v>2</c:v>
                </c:pt>
                <c:pt idx="17">
                  <c:v>1.9</c:v>
                </c:pt>
                <c:pt idx="18">
                  <c:v>3</c:v>
                </c:pt>
                <c:pt idx="19">
                  <c:v>4.5</c:v>
                </c:pt>
                <c:pt idx="20">
                  <c:v>5</c:v>
                </c:pt>
                <c:pt idx="21">
                  <c:v>2.1</c:v>
                </c:pt>
                <c:pt idx="22">
                  <c:v>9.1999999999999993</c:v>
                </c:pt>
                <c:pt idx="23">
                  <c:v>2.4</c:v>
                </c:pt>
                <c:pt idx="24">
                  <c:v>1.9</c:v>
                </c:pt>
                <c:pt idx="25">
                  <c:v>4.5</c:v>
                </c:pt>
                <c:pt idx="26">
                  <c:v>80.2</c:v>
                </c:pt>
                <c:pt idx="27">
                  <c:v>104.8</c:v>
                </c:pt>
                <c:pt idx="28">
                  <c:v>71</c:v>
                </c:pt>
                <c:pt idx="29">
                  <c:v>1.9</c:v>
                </c:pt>
                <c:pt idx="30">
                  <c:v>2.5</c:v>
                </c:pt>
                <c:pt idx="31">
                  <c:v>3.5</c:v>
                </c:pt>
                <c:pt idx="32">
                  <c:v>4</c:v>
                </c:pt>
                <c:pt idx="33">
                  <c:v>4</c:v>
                </c:pt>
                <c:pt idx="34">
                  <c:v>9.6</c:v>
                </c:pt>
                <c:pt idx="35">
                  <c:v>78.900000000000006</c:v>
                </c:pt>
                <c:pt idx="36">
                  <c:v>31.3</c:v>
                </c:pt>
                <c:pt idx="37">
                  <c:v>8.4</c:v>
                </c:pt>
                <c:pt idx="38">
                  <c:v>46.3</c:v>
                </c:pt>
                <c:pt idx="39">
                  <c:v>11</c:v>
                </c:pt>
                <c:pt idx="40">
                  <c:v>3</c:v>
                </c:pt>
                <c:pt idx="41">
                  <c:v>13</c:v>
                </c:pt>
                <c:pt idx="42">
                  <c:v>1.9</c:v>
                </c:pt>
                <c:pt idx="43">
                  <c:v>88.2</c:v>
                </c:pt>
                <c:pt idx="44">
                  <c:v>3.5</c:v>
                </c:pt>
                <c:pt idx="45">
                  <c:v>2</c:v>
                </c:pt>
                <c:pt idx="46">
                  <c:v>13.5</c:v>
                </c:pt>
                <c:pt idx="47">
                  <c:v>0.9</c:v>
                </c:pt>
                <c:pt idx="48">
                  <c:v>9.6</c:v>
                </c:pt>
                <c:pt idx="49">
                  <c:v>113</c:v>
                </c:pt>
                <c:pt idx="50">
                  <c:v>5</c:v>
                </c:pt>
                <c:pt idx="51">
                  <c:v>31.5</c:v>
                </c:pt>
                <c:pt idx="52">
                  <c:v>206.1</c:v>
                </c:pt>
                <c:pt idx="53">
                  <c:v>8.6</c:v>
                </c:pt>
                <c:pt idx="54">
                  <c:v>1200</c:v>
                </c:pt>
                <c:pt idx="55">
                  <c:v>187.9</c:v>
                </c:pt>
                <c:pt idx="56">
                  <c:v>26.3</c:v>
                </c:pt>
                <c:pt idx="57">
                  <c:v>21</c:v>
                </c:pt>
                <c:pt idx="58">
                  <c:v>64.2</c:v>
                </c:pt>
                <c:pt idx="59">
                  <c:v>1.5</c:v>
                </c:pt>
                <c:pt idx="60">
                  <c:v>49.8</c:v>
                </c:pt>
              </c:numCache>
            </c:numRef>
          </c:xVal>
          <c:yVal>
            <c:numRef>
              <c:f>DryadDetails!$CJ$3:$CJ$63</c:f>
            </c:numRef>
          </c:yVal>
          <c:smooth val="0"/>
          <c:extLst>
            <c:ext xmlns:c16="http://schemas.microsoft.com/office/drawing/2014/chart" uri="{C3380CC4-5D6E-409C-BE32-E72D297353CC}">
              <c16:uniqueId val="{00000001-10F9-4D7A-864E-50E268622A3F}"/>
            </c:ext>
          </c:extLst>
        </c:ser>
        <c:ser>
          <c:idx val="2"/>
          <c:order val="2"/>
          <c:tx>
            <c:v>y1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Lit>
              <c:formatCode>General</c:formatCode>
              <c:ptCount val="2"/>
              <c:pt idx="0">
                <c:v>1</c:v>
              </c:pt>
              <c:pt idx="1">
                <c:v>1400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1400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2-10F9-4D7A-864E-50E268622A3F}"/>
            </c:ext>
          </c:extLst>
        </c:ser>
        <c:ser>
          <c:idx val="3"/>
          <c:order val="3"/>
          <c:tx>
            <c:v>y2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1200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3-10F9-4D7A-864E-50E268622A3F}"/>
            </c:ext>
          </c:extLst>
        </c:ser>
        <c:ser>
          <c:idx val="4"/>
          <c:order val="4"/>
          <c:tx>
            <c:v>y3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Lit>
              <c:formatCode>General</c:formatCode>
              <c:ptCount val="2"/>
              <c:pt idx="0">
                <c:v>1200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4-10F9-4D7A-864E-50E268622A3F}"/>
            </c:ext>
          </c:extLst>
        </c:ser>
        <c:ser>
          <c:idx val="5"/>
          <c:order val="5"/>
          <c:tx>
            <c:v>s1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Intra!$F$3:$F$352</c:f>
              <c:numCache>
                <c:formatCode>General</c:formatCode>
                <c:ptCount val="350"/>
                <c:pt idx="0">
                  <c:v>1.5</c:v>
                </c:pt>
                <c:pt idx="1">
                  <c:v>23.5</c:v>
                </c:pt>
                <c:pt idx="2">
                  <c:v>3.6</c:v>
                </c:pt>
                <c:pt idx="3">
                  <c:v>25.3</c:v>
                </c:pt>
                <c:pt idx="4">
                  <c:v>8.9</c:v>
                </c:pt>
                <c:pt idx="5">
                  <c:v>1200</c:v>
                </c:pt>
                <c:pt idx="6">
                  <c:v>10</c:v>
                </c:pt>
                <c:pt idx="7">
                  <c:v>2</c:v>
                </c:pt>
                <c:pt idx="8">
                  <c:v>3.5</c:v>
                </c:pt>
                <c:pt idx="9">
                  <c:v>7.5</c:v>
                </c:pt>
                <c:pt idx="10">
                  <c:v>4</c:v>
                </c:pt>
                <c:pt idx="11">
                  <c:v>0.9</c:v>
                </c:pt>
                <c:pt idx="12">
                  <c:v>2.5</c:v>
                </c:pt>
                <c:pt idx="13">
                  <c:v>3</c:v>
                </c:pt>
                <c:pt idx="14">
                  <c:v>1.9</c:v>
                </c:pt>
                <c:pt idx="15">
                  <c:v>5.5</c:v>
                </c:pt>
                <c:pt idx="16">
                  <c:v>2</c:v>
                </c:pt>
                <c:pt idx="17">
                  <c:v>1.9</c:v>
                </c:pt>
                <c:pt idx="18">
                  <c:v>3</c:v>
                </c:pt>
                <c:pt idx="19">
                  <c:v>4.5</c:v>
                </c:pt>
                <c:pt idx="20">
                  <c:v>5</c:v>
                </c:pt>
                <c:pt idx="21">
                  <c:v>2.1</c:v>
                </c:pt>
                <c:pt idx="22">
                  <c:v>9.1999999999999993</c:v>
                </c:pt>
                <c:pt idx="23">
                  <c:v>2.4</c:v>
                </c:pt>
                <c:pt idx="24">
                  <c:v>1.9</c:v>
                </c:pt>
                <c:pt idx="25">
                  <c:v>4.5</c:v>
                </c:pt>
                <c:pt idx="26">
                  <c:v>80.2</c:v>
                </c:pt>
                <c:pt idx="27">
                  <c:v>104.8</c:v>
                </c:pt>
                <c:pt idx="28">
                  <c:v>71</c:v>
                </c:pt>
                <c:pt idx="29">
                  <c:v>1.9</c:v>
                </c:pt>
                <c:pt idx="30">
                  <c:v>2.5</c:v>
                </c:pt>
                <c:pt idx="31">
                  <c:v>3.5</c:v>
                </c:pt>
                <c:pt idx="32">
                  <c:v>4</c:v>
                </c:pt>
                <c:pt idx="33">
                  <c:v>4</c:v>
                </c:pt>
                <c:pt idx="34">
                  <c:v>9.6</c:v>
                </c:pt>
                <c:pt idx="35">
                  <c:v>78.900000000000006</c:v>
                </c:pt>
                <c:pt idx="36">
                  <c:v>31.3</c:v>
                </c:pt>
                <c:pt idx="37">
                  <c:v>8.4</c:v>
                </c:pt>
                <c:pt idx="38">
                  <c:v>46.3</c:v>
                </c:pt>
                <c:pt idx="39">
                  <c:v>11</c:v>
                </c:pt>
                <c:pt idx="40">
                  <c:v>3</c:v>
                </c:pt>
                <c:pt idx="41">
                  <c:v>13</c:v>
                </c:pt>
                <c:pt idx="42">
                  <c:v>1.9</c:v>
                </c:pt>
                <c:pt idx="43">
                  <c:v>88.2</c:v>
                </c:pt>
                <c:pt idx="44">
                  <c:v>3.5</c:v>
                </c:pt>
                <c:pt idx="45">
                  <c:v>2</c:v>
                </c:pt>
                <c:pt idx="46">
                  <c:v>13.5</c:v>
                </c:pt>
                <c:pt idx="47">
                  <c:v>0.9</c:v>
                </c:pt>
                <c:pt idx="48">
                  <c:v>9.6</c:v>
                </c:pt>
                <c:pt idx="49">
                  <c:v>113</c:v>
                </c:pt>
                <c:pt idx="50">
                  <c:v>5</c:v>
                </c:pt>
                <c:pt idx="51">
                  <c:v>31.5</c:v>
                </c:pt>
                <c:pt idx="52">
                  <c:v>206.1</c:v>
                </c:pt>
                <c:pt idx="53">
                  <c:v>8.6</c:v>
                </c:pt>
                <c:pt idx="54">
                  <c:v>1200</c:v>
                </c:pt>
                <c:pt idx="55">
                  <c:v>187.9</c:v>
                </c:pt>
                <c:pt idx="56">
                  <c:v>26.3</c:v>
                </c:pt>
                <c:pt idx="57">
                  <c:v>21</c:v>
                </c:pt>
                <c:pt idx="58">
                  <c:v>64.2</c:v>
                </c:pt>
                <c:pt idx="59">
                  <c:v>1.5</c:v>
                </c:pt>
                <c:pt idx="60">
                  <c:v>49.8</c:v>
                </c:pt>
                <c:pt idx="63">
                  <c:v>0.8</c:v>
                </c:pt>
                <c:pt idx="64">
                  <c:v>147.1</c:v>
                </c:pt>
                <c:pt idx="65">
                  <c:v>154.5</c:v>
                </c:pt>
                <c:pt idx="66">
                  <c:v>2.2999999999999998</c:v>
                </c:pt>
                <c:pt idx="67">
                  <c:v>2.2999999999999998</c:v>
                </c:pt>
                <c:pt idx="68">
                  <c:v>1.8</c:v>
                </c:pt>
                <c:pt idx="69">
                  <c:v>0.8</c:v>
                </c:pt>
                <c:pt idx="70">
                  <c:v>2.2999999999999998</c:v>
                </c:pt>
                <c:pt idx="71">
                  <c:v>1.3</c:v>
                </c:pt>
                <c:pt idx="72">
                  <c:v>3.3</c:v>
                </c:pt>
                <c:pt idx="73">
                  <c:v>1.3</c:v>
                </c:pt>
                <c:pt idx="74">
                  <c:v>1.8</c:v>
                </c:pt>
                <c:pt idx="75">
                  <c:v>1.8</c:v>
                </c:pt>
                <c:pt idx="76">
                  <c:v>701.1</c:v>
                </c:pt>
                <c:pt idx="77">
                  <c:v>2.2999999999999998</c:v>
                </c:pt>
                <c:pt idx="78">
                  <c:v>2.8</c:v>
                </c:pt>
                <c:pt idx="79">
                  <c:v>12.3</c:v>
                </c:pt>
                <c:pt idx="80">
                  <c:v>10.8</c:v>
                </c:pt>
                <c:pt idx="81">
                  <c:v>9.8000000000000007</c:v>
                </c:pt>
                <c:pt idx="82">
                  <c:v>3.8</c:v>
                </c:pt>
                <c:pt idx="83">
                  <c:v>13.8</c:v>
                </c:pt>
                <c:pt idx="84">
                  <c:v>11.3</c:v>
                </c:pt>
                <c:pt idx="85">
                  <c:v>1.8</c:v>
                </c:pt>
                <c:pt idx="86">
                  <c:v>3.3</c:v>
                </c:pt>
                <c:pt idx="87">
                  <c:v>2.2999999999999998</c:v>
                </c:pt>
                <c:pt idx="88">
                  <c:v>18.3</c:v>
                </c:pt>
                <c:pt idx="89">
                  <c:v>1.3</c:v>
                </c:pt>
                <c:pt idx="90">
                  <c:v>0.8</c:v>
                </c:pt>
                <c:pt idx="91">
                  <c:v>1.3</c:v>
                </c:pt>
                <c:pt idx="92">
                  <c:v>1.3</c:v>
                </c:pt>
                <c:pt idx="93">
                  <c:v>1.3</c:v>
                </c:pt>
                <c:pt idx="94">
                  <c:v>1.3</c:v>
                </c:pt>
                <c:pt idx="95">
                  <c:v>5.9</c:v>
                </c:pt>
                <c:pt idx="96">
                  <c:v>1.3</c:v>
                </c:pt>
                <c:pt idx="97">
                  <c:v>1.8</c:v>
                </c:pt>
                <c:pt idx="98">
                  <c:v>1.3</c:v>
                </c:pt>
                <c:pt idx="99">
                  <c:v>2.2999999999999998</c:v>
                </c:pt>
                <c:pt idx="100">
                  <c:v>3.3</c:v>
                </c:pt>
                <c:pt idx="101">
                  <c:v>1.3</c:v>
                </c:pt>
                <c:pt idx="102">
                  <c:v>20.8</c:v>
                </c:pt>
                <c:pt idx="103">
                  <c:v>1.3</c:v>
                </c:pt>
                <c:pt idx="104">
                  <c:v>16.8</c:v>
                </c:pt>
                <c:pt idx="105">
                  <c:v>30.8</c:v>
                </c:pt>
                <c:pt idx="106">
                  <c:v>2.8</c:v>
                </c:pt>
                <c:pt idx="107">
                  <c:v>1.3</c:v>
                </c:pt>
                <c:pt idx="108">
                  <c:v>0.8</c:v>
                </c:pt>
                <c:pt idx="109">
                  <c:v>0.8</c:v>
                </c:pt>
                <c:pt idx="110">
                  <c:v>28.9</c:v>
                </c:pt>
                <c:pt idx="111">
                  <c:v>209.5</c:v>
                </c:pt>
                <c:pt idx="112">
                  <c:v>44.4</c:v>
                </c:pt>
                <c:pt idx="113">
                  <c:v>50</c:v>
                </c:pt>
                <c:pt idx="114">
                  <c:v>1200</c:v>
                </c:pt>
                <c:pt idx="115">
                  <c:v>1200</c:v>
                </c:pt>
                <c:pt idx="116">
                  <c:v>2.8</c:v>
                </c:pt>
                <c:pt idx="117">
                  <c:v>64.599999999999994</c:v>
                </c:pt>
                <c:pt idx="118">
                  <c:v>3.8</c:v>
                </c:pt>
                <c:pt idx="119">
                  <c:v>1.9</c:v>
                </c:pt>
                <c:pt idx="120">
                  <c:v>7.8</c:v>
                </c:pt>
                <c:pt idx="121">
                  <c:v>1.8</c:v>
                </c:pt>
                <c:pt idx="122">
                  <c:v>1.3</c:v>
                </c:pt>
                <c:pt idx="123">
                  <c:v>1.8</c:v>
                </c:pt>
                <c:pt idx="124">
                  <c:v>1.3</c:v>
                </c:pt>
                <c:pt idx="125">
                  <c:v>8.8000000000000007</c:v>
                </c:pt>
                <c:pt idx="126">
                  <c:v>9.8000000000000007</c:v>
                </c:pt>
                <c:pt idx="127">
                  <c:v>0.8</c:v>
                </c:pt>
                <c:pt idx="128">
                  <c:v>1.3</c:v>
                </c:pt>
                <c:pt idx="129">
                  <c:v>1200</c:v>
                </c:pt>
                <c:pt idx="130">
                  <c:v>1200</c:v>
                </c:pt>
                <c:pt idx="131">
                  <c:v>1200</c:v>
                </c:pt>
                <c:pt idx="132">
                  <c:v>1200</c:v>
                </c:pt>
                <c:pt idx="133">
                  <c:v>6.8</c:v>
                </c:pt>
                <c:pt idx="134">
                  <c:v>3.8</c:v>
                </c:pt>
                <c:pt idx="135">
                  <c:v>235.4</c:v>
                </c:pt>
                <c:pt idx="136">
                  <c:v>1.3</c:v>
                </c:pt>
                <c:pt idx="137">
                  <c:v>1.3</c:v>
                </c:pt>
                <c:pt idx="138">
                  <c:v>1.3</c:v>
                </c:pt>
                <c:pt idx="139">
                  <c:v>981.9</c:v>
                </c:pt>
                <c:pt idx="140">
                  <c:v>50.4</c:v>
                </c:pt>
                <c:pt idx="141">
                  <c:v>6.8</c:v>
                </c:pt>
                <c:pt idx="142">
                  <c:v>11.8</c:v>
                </c:pt>
                <c:pt idx="143">
                  <c:v>2.8</c:v>
                </c:pt>
                <c:pt idx="144">
                  <c:v>641.29999999999995</c:v>
                </c:pt>
                <c:pt idx="145">
                  <c:v>7.3</c:v>
                </c:pt>
                <c:pt idx="146">
                  <c:v>17.3</c:v>
                </c:pt>
                <c:pt idx="147">
                  <c:v>1.8</c:v>
                </c:pt>
                <c:pt idx="148">
                  <c:v>1.8</c:v>
                </c:pt>
                <c:pt idx="149">
                  <c:v>3.8</c:v>
                </c:pt>
                <c:pt idx="150">
                  <c:v>13.8</c:v>
                </c:pt>
                <c:pt idx="151">
                  <c:v>5.8</c:v>
                </c:pt>
                <c:pt idx="152">
                  <c:v>3.8</c:v>
                </c:pt>
                <c:pt idx="153">
                  <c:v>44.4</c:v>
                </c:pt>
                <c:pt idx="154">
                  <c:v>1200</c:v>
                </c:pt>
                <c:pt idx="155">
                  <c:v>3.3</c:v>
                </c:pt>
                <c:pt idx="156">
                  <c:v>1.3</c:v>
                </c:pt>
                <c:pt idx="157">
                  <c:v>1.8</c:v>
                </c:pt>
                <c:pt idx="158">
                  <c:v>1200</c:v>
                </c:pt>
                <c:pt idx="159">
                  <c:v>1200</c:v>
                </c:pt>
                <c:pt idx="160">
                  <c:v>1200</c:v>
                </c:pt>
                <c:pt idx="161">
                  <c:v>43.9</c:v>
                </c:pt>
                <c:pt idx="162">
                  <c:v>32.799999999999997</c:v>
                </c:pt>
                <c:pt idx="163">
                  <c:v>1.3</c:v>
                </c:pt>
                <c:pt idx="164">
                  <c:v>305.2</c:v>
                </c:pt>
                <c:pt idx="165">
                  <c:v>147.9</c:v>
                </c:pt>
                <c:pt idx="166">
                  <c:v>34.5</c:v>
                </c:pt>
                <c:pt idx="167">
                  <c:v>39.799999999999997</c:v>
                </c:pt>
                <c:pt idx="168">
                  <c:v>1.3</c:v>
                </c:pt>
                <c:pt idx="169">
                  <c:v>1.3</c:v>
                </c:pt>
                <c:pt idx="170">
                  <c:v>1.3</c:v>
                </c:pt>
                <c:pt idx="171">
                  <c:v>1.3</c:v>
                </c:pt>
                <c:pt idx="172">
                  <c:v>6.8</c:v>
                </c:pt>
                <c:pt idx="173">
                  <c:v>43.4</c:v>
                </c:pt>
                <c:pt idx="174">
                  <c:v>1.8</c:v>
                </c:pt>
                <c:pt idx="175">
                  <c:v>1.3</c:v>
                </c:pt>
                <c:pt idx="176">
                  <c:v>21.3</c:v>
                </c:pt>
                <c:pt idx="177">
                  <c:v>1.8</c:v>
                </c:pt>
                <c:pt idx="178">
                  <c:v>2.2999999999999998</c:v>
                </c:pt>
                <c:pt idx="179">
                  <c:v>60.3</c:v>
                </c:pt>
                <c:pt idx="180">
                  <c:v>63.5</c:v>
                </c:pt>
                <c:pt idx="181">
                  <c:v>69.8</c:v>
                </c:pt>
                <c:pt idx="182">
                  <c:v>19.3</c:v>
                </c:pt>
                <c:pt idx="183">
                  <c:v>2.2999999999999998</c:v>
                </c:pt>
                <c:pt idx="184">
                  <c:v>1.8</c:v>
                </c:pt>
                <c:pt idx="185">
                  <c:v>3.3</c:v>
                </c:pt>
                <c:pt idx="186">
                  <c:v>4.3</c:v>
                </c:pt>
                <c:pt idx="187">
                  <c:v>1.8</c:v>
                </c:pt>
                <c:pt idx="188">
                  <c:v>4.8</c:v>
                </c:pt>
                <c:pt idx="189">
                  <c:v>1.8</c:v>
                </c:pt>
                <c:pt idx="190">
                  <c:v>3.8</c:v>
                </c:pt>
                <c:pt idx="191">
                  <c:v>1.3</c:v>
                </c:pt>
                <c:pt idx="192">
                  <c:v>300.89999999999998</c:v>
                </c:pt>
                <c:pt idx="193">
                  <c:v>2.9</c:v>
                </c:pt>
                <c:pt idx="194">
                  <c:v>6.5</c:v>
                </c:pt>
                <c:pt idx="195">
                  <c:v>5.4</c:v>
                </c:pt>
                <c:pt idx="196">
                  <c:v>2.2999999999999998</c:v>
                </c:pt>
                <c:pt idx="197">
                  <c:v>11.3</c:v>
                </c:pt>
                <c:pt idx="198">
                  <c:v>3.3</c:v>
                </c:pt>
                <c:pt idx="199">
                  <c:v>27.3</c:v>
                </c:pt>
                <c:pt idx="200">
                  <c:v>8.5</c:v>
                </c:pt>
                <c:pt idx="201">
                  <c:v>21.5</c:v>
                </c:pt>
                <c:pt idx="202">
                  <c:v>285.10000000000002</c:v>
                </c:pt>
                <c:pt idx="203">
                  <c:v>59.4</c:v>
                </c:pt>
                <c:pt idx="204">
                  <c:v>1200</c:v>
                </c:pt>
                <c:pt idx="205">
                  <c:v>1200</c:v>
                </c:pt>
                <c:pt idx="206">
                  <c:v>1200.0999999999999</c:v>
                </c:pt>
                <c:pt idx="207">
                  <c:v>1200.0999999999999</c:v>
                </c:pt>
                <c:pt idx="208">
                  <c:v>50.8</c:v>
                </c:pt>
                <c:pt idx="209">
                  <c:v>418.9</c:v>
                </c:pt>
                <c:pt idx="210">
                  <c:v>155.80000000000001</c:v>
                </c:pt>
                <c:pt idx="211">
                  <c:v>11.9</c:v>
                </c:pt>
                <c:pt idx="212">
                  <c:v>62.1</c:v>
                </c:pt>
                <c:pt idx="213">
                  <c:v>429.4</c:v>
                </c:pt>
                <c:pt idx="214">
                  <c:v>32.299999999999997</c:v>
                </c:pt>
                <c:pt idx="215">
                  <c:v>3.3</c:v>
                </c:pt>
                <c:pt idx="216">
                  <c:v>5.8</c:v>
                </c:pt>
                <c:pt idx="217">
                  <c:v>1.2</c:v>
                </c:pt>
                <c:pt idx="218">
                  <c:v>1200</c:v>
                </c:pt>
                <c:pt idx="219">
                  <c:v>1.8</c:v>
                </c:pt>
                <c:pt idx="220">
                  <c:v>231.7</c:v>
                </c:pt>
                <c:pt idx="221">
                  <c:v>354.3</c:v>
                </c:pt>
                <c:pt idx="222">
                  <c:v>405</c:v>
                </c:pt>
                <c:pt idx="223">
                  <c:v>5.3</c:v>
                </c:pt>
                <c:pt idx="224">
                  <c:v>2.2999999999999998</c:v>
                </c:pt>
                <c:pt idx="225">
                  <c:v>1.3</c:v>
                </c:pt>
                <c:pt idx="226">
                  <c:v>75.099999999999994</c:v>
                </c:pt>
                <c:pt idx="227">
                  <c:v>1.3</c:v>
                </c:pt>
                <c:pt idx="228">
                  <c:v>1.3</c:v>
                </c:pt>
                <c:pt idx="229">
                  <c:v>19.399999999999999</c:v>
                </c:pt>
                <c:pt idx="230">
                  <c:v>95.4</c:v>
                </c:pt>
                <c:pt idx="231">
                  <c:v>269.89999999999998</c:v>
                </c:pt>
                <c:pt idx="232">
                  <c:v>1.3</c:v>
                </c:pt>
                <c:pt idx="233">
                  <c:v>1.3</c:v>
                </c:pt>
                <c:pt idx="234">
                  <c:v>4.8</c:v>
                </c:pt>
                <c:pt idx="235">
                  <c:v>32.799999999999997</c:v>
                </c:pt>
                <c:pt idx="236">
                  <c:v>508</c:v>
                </c:pt>
                <c:pt idx="237">
                  <c:v>59.9</c:v>
                </c:pt>
                <c:pt idx="238">
                  <c:v>217.3</c:v>
                </c:pt>
                <c:pt idx="239">
                  <c:v>11.3</c:v>
                </c:pt>
                <c:pt idx="240">
                  <c:v>15.3</c:v>
                </c:pt>
                <c:pt idx="241">
                  <c:v>16.899999999999999</c:v>
                </c:pt>
                <c:pt idx="242">
                  <c:v>84.5</c:v>
                </c:pt>
                <c:pt idx="243">
                  <c:v>63</c:v>
                </c:pt>
                <c:pt idx="244">
                  <c:v>78.5</c:v>
                </c:pt>
                <c:pt idx="245">
                  <c:v>372.8</c:v>
                </c:pt>
                <c:pt idx="246">
                  <c:v>34.4</c:v>
                </c:pt>
                <c:pt idx="247">
                  <c:v>2.8</c:v>
                </c:pt>
                <c:pt idx="248">
                  <c:v>67.7</c:v>
                </c:pt>
                <c:pt idx="249">
                  <c:v>3.8</c:v>
                </c:pt>
                <c:pt idx="250">
                  <c:v>104.5</c:v>
                </c:pt>
                <c:pt idx="251">
                  <c:v>2.8</c:v>
                </c:pt>
                <c:pt idx="252">
                  <c:v>397</c:v>
                </c:pt>
                <c:pt idx="253">
                  <c:v>8.8000000000000007</c:v>
                </c:pt>
                <c:pt idx="254">
                  <c:v>1.3</c:v>
                </c:pt>
                <c:pt idx="255">
                  <c:v>9.3000000000000007</c:v>
                </c:pt>
                <c:pt idx="256">
                  <c:v>14.3</c:v>
                </c:pt>
                <c:pt idx="257">
                  <c:v>9.4</c:v>
                </c:pt>
                <c:pt idx="258">
                  <c:v>1.8</c:v>
                </c:pt>
                <c:pt idx="259">
                  <c:v>10.3</c:v>
                </c:pt>
                <c:pt idx="260">
                  <c:v>1.3</c:v>
                </c:pt>
                <c:pt idx="261">
                  <c:v>6.8</c:v>
                </c:pt>
                <c:pt idx="262">
                  <c:v>12.8</c:v>
                </c:pt>
                <c:pt idx="263">
                  <c:v>1.3</c:v>
                </c:pt>
                <c:pt idx="264">
                  <c:v>7.3</c:v>
                </c:pt>
                <c:pt idx="265">
                  <c:v>1200</c:v>
                </c:pt>
                <c:pt idx="266">
                  <c:v>31.8</c:v>
                </c:pt>
                <c:pt idx="267">
                  <c:v>1.3</c:v>
                </c:pt>
                <c:pt idx="268">
                  <c:v>3.8</c:v>
                </c:pt>
                <c:pt idx="269">
                  <c:v>1200</c:v>
                </c:pt>
                <c:pt idx="270">
                  <c:v>363.3</c:v>
                </c:pt>
                <c:pt idx="271">
                  <c:v>31.8</c:v>
                </c:pt>
                <c:pt idx="272">
                  <c:v>2.8</c:v>
                </c:pt>
                <c:pt idx="273">
                  <c:v>3.3</c:v>
                </c:pt>
                <c:pt idx="274">
                  <c:v>1200</c:v>
                </c:pt>
                <c:pt idx="275">
                  <c:v>1200</c:v>
                </c:pt>
                <c:pt idx="276">
                  <c:v>11.8</c:v>
                </c:pt>
                <c:pt idx="277">
                  <c:v>123.4</c:v>
                </c:pt>
                <c:pt idx="278">
                  <c:v>1.3</c:v>
                </c:pt>
                <c:pt idx="279">
                  <c:v>2.8</c:v>
                </c:pt>
                <c:pt idx="280">
                  <c:v>3.8</c:v>
                </c:pt>
                <c:pt idx="281">
                  <c:v>39.299999999999997</c:v>
                </c:pt>
                <c:pt idx="282">
                  <c:v>99</c:v>
                </c:pt>
                <c:pt idx="283">
                  <c:v>1200</c:v>
                </c:pt>
                <c:pt idx="284">
                  <c:v>85.1</c:v>
                </c:pt>
                <c:pt idx="285">
                  <c:v>104.3</c:v>
                </c:pt>
                <c:pt idx="286">
                  <c:v>19.899999999999999</c:v>
                </c:pt>
                <c:pt idx="287">
                  <c:v>1.3</c:v>
                </c:pt>
                <c:pt idx="288">
                  <c:v>1.3</c:v>
                </c:pt>
                <c:pt idx="289">
                  <c:v>1.3</c:v>
                </c:pt>
                <c:pt idx="290">
                  <c:v>25.3</c:v>
                </c:pt>
                <c:pt idx="291">
                  <c:v>1.3</c:v>
                </c:pt>
                <c:pt idx="292">
                  <c:v>8.9</c:v>
                </c:pt>
                <c:pt idx="293">
                  <c:v>1.3</c:v>
                </c:pt>
                <c:pt idx="294">
                  <c:v>1.3</c:v>
                </c:pt>
                <c:pt idx="295">
                  <c:v>22.9</c:v>
                </c:pt>
                <c:pt idx="296">
                  <c:v>1.3</c:v>
                </c:pt>
                <c:pt idx="297">
                  <c:v>1.3</c:v>
                </c:pt>
                <c:pt idx="298">
                  <c:v>9.3000000000000007</c:v>
                </c:pt>
                <c:pt idx="299">
                  <c:v>33.9</c:v>
                </c:pt>
                <c:pt idx="300">
                  <c:v>5.8</c:v>
                </c:pt>
                <c:pt idx="301">
                  <c:v>7.3</c:v>
                </c:pt>
                <c:pt idx="302">
                  <c:v>1.3</c:v>
                </c:pt>
                <c:pt idx="303">
                  <c:v>5.8</c:v>
                </c:pt>
                <c:pt idx="304">
                  <c:v>19.5</c:v>
                </c:pt>
                <c:pt idx="305">
                  <c:v>28</c:v>
                </c:pt>
                <c:pt idx="306">
                  <c:v>1.3</c:v>
                </c:pt>
                <c:pt idx="307">
                  <c:v>1.3</c:v>
                </c:pt>
                <c:pt idx="308">
                  <c:v>4.3</c:v>
                </c:pt>
                <c:pt idx="309">
                  <c:v>3.3</c:v>
                </c:pt>
                <c:pt idx="310">
                  <c:v>1200</c:v>
                </c:pt>
                <c:pt idx="311">
                  <c:v>1.1000000000000001</c:v>
                </c:pt>
                <c:pt idx="312">
                  <c:v>2.5</c:v>
                </c:pt>
                <c:pt idx="313">
                  <c:v>3.8</c:v>
                </c:pt>
                <c:pt idx="314">
                  <c:v>1.8</c:v>
                </c:pt>
                <c:pt idx="315">
                  <c:v>4.3</c:v>
                </c:pt>
                <c:pt idx="316">
                  <c:v>366.4</c:v>
                </c:pt>
                <c:pt idx="317">
                  <c:v>64.599999999999994</c:v>
                </c:pt>
                <c:pt idx="318">
                  <c:v>11.8</c:v>
                </c:pt>
                <c:pt idx="319">
                  <c:v>0.8</c:v>
                </c:pt>
                <c:pt idx="320">
                  <c:v>275</c:v>
                </c:pt>
                <c:pt idx="321">
                  <c:v>46.4</c:v>
                </c:pt>
                <c:pt idx="322">
                  <c:v>41.9</c:v>
                </c:pt>
                <c:pt idx="323">
                  <c:v>1200</c:v>
                </c:pt>
                <c:pt idx="324">
                  <c:v>0.8</c:v>
                </c:pt>
                <c:pt idx="325">
                  <c:v>1.7</c:v>
                </c:pt>
                <c:pt idx="326">
                  <c:v>57.9</c:v>
                </c:pt>
                <c:pt idx="327">
                  <c:v>3.6</c:v>
                </c:pt>
                <c:pt idx="328">
                  <c:v>28.5</c:v>
                </c:pt>
                <c:pt idx="329">
                  <c:v>11.2</c:v>
                </c:pt>
                <c:pt idx="330">
                  <c:v>1.8</c:v>
                </c:pt>
                <c:pt idx="331">
                  <c:v>4.9000000000000004</c:v>
                </c:pt>
                <c:pt idx="332">
                  <c:v>5.9</c:v>
                </c:pt>
                <c:pt idx="333">
                  <c:v>191.9</c:v>
                </c:pt>
                <c:pt idx="334">
                  <c:v>0.7</c:v>
                </c:pt>
                <c:pt idx="335">
                  <c:v>1200</c:v>
                </c:pt>
                <c:pt idx="336">
                  <c:v>1200</c:v>
                </c:pt>
                <c:pt idx="337">
                  <c:v>1200</c:v>
                </c:pt>
                <c:pt idx="338">
                  <c:v>817.1</c:v>
                </c:pt>
                <c:pt idx="339">
                  <c:v>11.3</c:v>
                </c:pt>
                <c:pt idx="340">
                  <c:v>2.2999999999999998</c:v>
                </c:pt>
                <c:pt idx="341">
                  <c:v>277.5</c:v>
                </c:pt>
                <c:pt idx="342">
                  <c:v>23.3</c:v>
                </c:pt>
                <c:pt idx="343">
                  <c:v>1.3</c:v>
                </c:pt>
                <c:pt idx="344">
                  <c:v>1.3</c:v>
                </c:pt>
                <c:pt idx="345">
                  <c:v>489.8</c:v>
                </c:pt>
                <c:pt idx="346">
                  <c:v>38.299999999999997</c:v>
                </c:pt>
                <c:pt idx="347">
                  <c:v>3.8</c:v>
                </c:pt>
                <c:pt idx="348">
                  <c:v>3.8</c:v>
                </c:pt>
                <c:pt idx="349">
                  <c:v>134.5</c:v>
                </c:pt>
              </c:numCache>
            </c:numRef>
          </c:xVal>
          <c:yVal>
            <c:numRef>
              <c:f>Intra!$K$3:$K$352</c:f>
              <c:numCache>
                <c:formatCode>General</c:formatCode>
                <c:ptCount val="350"/>
                <c:pt idx="0">
                  <c:v>1.5</c:v>
                </c:pt>
                <c:pt idx="1">
                  <c:v>73.099999999999994</c:v>
                </c:pt>
                <c:pt idx="2">
                  <c:v>2.5</c:v>
                </c:pt>
                <c:pt idx="3">
                  <c:v>78.900000000000006</c:v>
                </c:pt>
                <c:pt idx="4">
                  <c:v>5</c:v>
                </c:pt>
                <c:pt idx="5">
                  <c:v>1200</c:v>
                </c:pt>
                <c:pt idx="6">
                  <c:v>21.5</c:v>
                </c:pt>
                <c:pt idx="7">
                  <c:v>2.5</c:v>
                </c:pt>
                <c:pt idx="8">
                  <c:v>4.5</c:v>
                </c:pt>
                <c:pt idx="9">
                  <c:v>1.4</c:v>
                </c:pt>
                <c:pt idx="10">
                  <c:v>173.3</c:v>
                </c:pt>
                <c:pt idx="11">
                  <c:v>0.9</c:v>
                </c:pt>
                <c:pt idx="12">
                  <c:v>3.5</c:v>
                </c:pt>
                <c:pt idx="13">
                  <c:v>2.4</c:v>
                </c:pt>
                <c:pt idx="14">
                  <c:v>1.5</c:v>
                </c:pt>
                <c:pt idx="15">
                  <c:v>188.8</c:v>
                </c:pt>
                <c:pt idx="16">
                  <c:v>1.9</c:v>
                </c:pt>
                <c:pt idx="17">
                  <c:v>3.5</c:v>
                </c:pt>
                <c:pt idx="18">
                  <c:v>6.5</c:v>
                </c:pt>
                <c:pt idx="19">
                  <c:v>188.6</c:v>
                </c:pt>
                <c:pt idx="20">
                  <c:v>7.5</c:v>
                </c:pt>
                <c:pt idx="21">
                  <c:v>2.1</c:v>
                </c:pt>
                <c:pt idx="22">
                  <c:v>30.1</c:v>
                </c:pt>
                <c:pt idx="23">
                  <c:v>2</c:v>
                </c:pt>
                <c:pt idx="24">
                  <c:v>1.5</c:v>
                </c:pt>
                <c:pt idx="25">
                  <c:v>177.2</c:v>
                </c:pt>
                <c:pt idx="26">
                  <c:v>287.89999999999998</c:v>
                </c:pt>
                <c:pt idx="27">
                  <c:v>69.2</c:v>
                </c:pt>
                <c:pt idx="28">
                  <c:v>271.89999999999998</c:v>
                </c:pt>
                <c:pt idx="29">
                  <c:v>2.4</c:v>
                </c:pt>
                <c:pt idx="30">
                  <c:v>3.5</c:v>
                </c:pt>
                <c:pt idx="31">
                  <c:v>6</c:v>
                </c:pt>
                <c:pt idx="32">
                  <c:v>179.5</c:v>
                </c:pt>
                <c:pt idx="33">
                  <c:v>7</c:v>
                </c:pt>
                <c:pt idx="34">
                  <c:v>10.1</c:v>
                </c:pt>
                <c:pt idx="35">
                  <c:v>201.3</c:v>
                </c:pt>
                <c:pt idx="36">
                  <c:v>37.9</c:v>
                </c:pt>
                <c:pt idx="37">
                  <c:v>16</c:v>
                </c:pt>
                <c:pt idx="38">
                  <c:v>48.5</c:v>
                </c:pt>
                <c:pt idx="39">
                  <c:v>41</c:v>
                </c:pt>
                <c:pt idx="40">
                  <c:v>3.9</c:v>
                </c:pt>
                <c:pt idx="41">
                  <c:v>2.5</c:v>
                </c:pt>
                <c:pt idx="42">
                  <c:v>1.4</c:v>
                </c:pt>
                <c:pt idx="43">
                  <c:v>229.6</c:v>
                </c:pt>
                <c:pt idx="44">
                  <c:v>4.5</c:v>
                </c:pt>
                <c:pt idx="45">
                  <c:v>2.5</c:v>
                </c:pt>
                <c:pt idx="46">
                  <c:v>47</c:v>
                </c:pt>
                <c:pt idx="47">
                  <c:v>0.9</c:v>
                </c:pt>
                <c:pt idx="48">
                  <c:v>13.1</c:v>
                </c:pt>
                <c:pt idx="49">
                  <c:v>914</c:v>
                </c:pt>
                <c:pt idx="50">
                  <c:v>1.5</c:v>
                </c:pt>
                <c:pt idx="51">
                  <c:v>24.9</c:v>
                </c:pt>
                <c:pt idx="52">
                  <c:v>963</c:v>
                </c:pt>
                <c:pt idx="53">
                  <c:v>16.100000000000001</c:v>
                </c:pt>
                <c:pt idx="54">
                  <c:v>1200</c:v>
                </c:pt>
                <c:pt idx="55">
                  <c:v>1100.8</c:v>
                </c:pt>
                <c:pt idx="56">
                  <c:v>64.8</c:v>
                </c:pt>
                <c:pt idx="57">
                  <c:v>74.099999999999994</c:v>
                </c:pt>
                <c:pt idx="58">
                  <c:v>178.6</c:v>
                </c:pt>
                <c:pt idx="59">
                  <c:v>1.5</c:v>
                </c:pt>
                <c:pt idx="60">
                  <c:v>84.6</c:v>
                </c:pt>
                <c:pt idx="63">
                  <c:v>0.8</c:v>
                </c:pt>
                <c:pt idx="64">
                  <c:v>261.5</c:v>
                </c:pt>
                <c:pt idx="65">
                  <c:v>261</c:v>
                </c:pt>
                <c:pt idx="66">
                  <c:v>2.2999999999999998</c:v>
                </c:pt>
                <c:pt idx="67">
                  <c:v>2.2999999999999998</c:v>
                </c:pt>
                <c:pt idx="68">
                  <c:v>1.8</c:v>
                </c:pt>
                <c:pt idx="69">
                  <c:v>0.8</c:v>
                </c:pt>
                <c:pt idx="70">
                  <c:v>3.3</c:v>
                </c:pt>
                <c:pt idx="71">
                  <c:v>1.8</c:v>
                </c:pt>
                <c:pt idx="72">
                  <c:v>3.3</c:v>
                </c:pt>
                <c:pt idx="73">
                  <c:v>1.3</c:v>
                </c:pt>
                <c:pt idx="74">
                  <c:v>1.8</c:v>
                </c:pt>
                <c:pt idx="75">
                  <c:v>1.3</c:v>
                </c:pt>
                <c:pt idx="76">
                  <c:v>1200</c:v>
                </c:pt>
                <c:pt idx="77">
                  <c:v>2.4</c:v>
                </c:pt>
                <c:pt idx="78">
                  <c:v>2.2999999999999998</c:v>
                </c:pt>
                <c:pt idx="79">
                  <c:v>80.8</c:v>
                </c:pt>
                <c:pt idx="80">
                  <c:v>11.3</c:v>
                </c:pt>
                <c:pt idx="81">
                  <c:v>3.9</c:v>
                </c:pt>
                <c:pt idx="82">
                  <c:v>18.3</c:v>
                </c:pt>
                <c:pt idx="83">
                  <c:v>19.3</c:v>
                </c:pt>
                <c:pt idx="84">
                  <c:v>31.3</c:v>
                </c:pt>
                <c:pt idx="85">
                  <c:v>1.8</c:v>
                </c:pt>
                <c:pt idx="86">
                  <c:v>3.3</c:v>
                </c:pt>
                <c:pt idx="87">
                  <c:v>3.8</c:v>
                </c:pt>
                <c:pt idx="88">
                  <c:v>21.8</c:v>
                </c:pt>
                <c:pt idx="89">
                  <c:v>1.3</c:v>
                </c:pt>
                <c:pt idx="90">
                  <c:v>0.8</c:v>
                </c:pt>
                <c:pt idx="91">
                  <c:v>1.3</c:v>
                </c:pt>
                <c:pt idx="92">
                  <c:v>1.3</c:v>
                </c:pt>
                <c:pt idx="93">
                  <c:v>0.8</c:v>
                </c:pt>
                <c:pt idx="94">
                  <c:v>1.3</c:v>
                </c:pt>
                <c:pt idx="95">
                  <c:v>6.8</c:v>
                </c:pt>
                <c:pt idx="96">
                  <c:v>1.3</c:v>
                </c:pt>
                <c:pt idx="97">
                  <c:v>1.8</c:v>
                </c:pt>
                <c:pt idx="98">
                  <c:v>1.3</c:v>
                </c:pt>
                <c:pt idx="99">
                  <c:v>5.3</c:v>
                </c:pt>
                <c:pt idx="100">
                  <c:v>1.8</c:v>
                </c:pt>
                <c:pt idx="101">
                  <c:v>1.3</c:v>
                </c:pt>
                <c:pt idx="102">
                  <c:v>35.799999999999997</c:v>
                </c:pt>
                <c:pt idx="103">
                  <c:v>0.8</c:v>
                </c:pt>
                <c:pt idx="104">
                  <c:v>26.8</c:v>
                </c:pt>
                <c:pt idx="105">
                  <c:v>40.9</c:v>
                </c:pt>
                <c:pt idx="106">
                  <c:v>5.3</c:v>
                </c:pt>
                <c:pt idx="107">
                  <c:v>1.3</c:v>
                </c:pt>
                <c:pt idx="108">
                  <c:v>1.3</c:v>
                </c:pt>
                <c:pt idx="109">
                  <c:v>0.8</c:v>
                </c:pt>
                <c:pt idx="110">
                  <c:v>40.4</c:v>
                </c:pt>
                <c:pt idx="111">
                  <c:v>1200</c:v>
                </c:pt>
                <c:pt idx="112">
                  <c:v>10.8</c:v>
                </c:pt>
                <c:pt idx="113">
                  <c:v>1200</c:v>
                </c:pt>
                <c:pt idx="114">
                  <c:v>1200</c:v>
                </c:pt>
                <c:pt idx="115">
                  <c:v>1200</c:v>
                </c:pt>
                <c:pt idx="116">
                  <c:v>3.3</c:v>
                </c:pt>
                <c:pt idx="117">
                  <c:v>73.3</c:v>
                </c:pt>
                <c:pt idx="118">
                  <c:v>4.3</c:v>
                </c:pt>
                <c:pt idx="119">
                  <c:v>8.3000000000000007</c:v>
                </c:pt>
                <c:pt idx="120">
                  <c:v>15.3</c:v>
                </c:pt>
                <c:pt idx="121">
                  <c:v>3.3</c:v>
                </c:pt>
                <c:pt idx="122">
                  <c:v>1.3</c:v>
                </c:pt>
                <c:pt idx="123">
                  <c:v>2.8</c:v>
                </c:pt>
                <c:pt idx="124">
                  <c:v>0.8</c:v>
                </c:pt>
                <c:pt idx="125">
                  <c:v>10.3</c:v>
                </c:pt>
                <c:pt idx="126">
                  <c:v>9.3000000000000007</c:v>
                </c:pt>
                <c:pt idx="127">
                  <c:v>0.8</c:v>
                </c:pt>
                <c:pt idx="128">
                  <c:v>0.8</c:v>
                </c:pt>
                <c:pt idx="129">
                  <c:v>1200</c:v>
                </c:pt>
                <c:pt idx="130">
                  <c:v>1200</c:v>
                </c:pt>
                <c:pt idx="131">
                  <c:v>1200</c:v>
                </c:pt>
                <c:pt idx="132">
                  <c:v>1200</c:v>
                </c:pt>
                <c:pt idx="133">
                  <c:v>12.3</c:v>
                </c:pt>
                <c:pt idx="134">
                  <c:v>10.8</c:v>
                </c:pt>
                <c:pt idx="135">
                  <c:v>128.5</c:v>
                </c:pt>
                <c:pt idx="136">
                  <c:v>1.3</c:v>
                </c:pt>
                <c:pt idx="137">
                  <c:v>1.3</c:v>
                </c:pt>
                <c:pt idx="138">
                  <c:v>1.3</c:v>
                </c:pt>
                <c:pt idx="139">
                  <c:v>976</c:v>
                </c:pt>
                <c:pt idx="140">
                  <c:v>143.6</c:v>
                </c:pt>
                <c:pt idx="141">
                  <c:v>15.8</c:v>
                </c:pt>
                <c:pt idx="142">
                  <c:v>12.3</c:v>
                </c:pt>
                <c:pt idx="143">
                  <c:v>2.2999999999999998</c:v>
                </c:pt>
                <c:pt idx="144">
                  <c:v>1200</c:v>
                </c:pt>
                <c:pt idx="145">
                  <c:v>7.3</c:v>
                </c:pt>
                <c:pt idx="146">
                  <c:v>12.3</c:v>
                </c:pt>
                <c:pt idx="147">
                  <c:v>1.3</c:v>
                </c:pt>
                <c:pt idx="148">
                  <c:v>1.3</c:v>
                </c:pt>
                <c:pt idx="149">
                  <c:v>3.3</c:v>
                </c:pt>
                <c:pt idx="150">
                  <c:v>21.3</c:v>
                </c:pt>
                <c:pt idx="151">
                  <c:v>8.3000000000000007</c:v>
                </c:pt>
                <c:pt idx="152">
                  <c:v>3.3</c:v>
                </c:pt>
                <c:pt idx="153">
                  <c:v>168.8</c:v>
                </c:pt>
                <c:pt idx="154">
                  <c:v>1200</c:v>
                </c:pt>
                <c:pt idx="155">
                  <c:v>3.8</c:v>
                </c:pt>
                <c:pt idx="156">
                  <c:v>0.8</c:v>
                </c:pt>
                <c:pt idx="157">
                  <c:v>1.3</c:v>
                </c:pt>
                <c:pt idx="158">
                  <c:v>1200</c:v>
                </c:pt>
                <c:pt idx="159">
                  <c:v>1200</c:v>
                </c:pt>
                <c:pt idx="160">
                  <c:v>1200</c:v>
                </c:pt>
                <c:pt idx="161">
                  <c:v>70</c:v>
                </c:pt>
                <c:pt idx="162">
                  <c:v>32.799999999999997</c:v>
                </c:pt>
                <c:pt idx="163">
                  <c:v>1.3</c:v>
                </c:pt>
                <c:pt idx="164">
                  <c:v>449</c:v>
                </c:pt>
                <c:pt idx="165">
                  <c:v>181.6</c:v>
                </c:pt>
                <c:pt idx="166">
                  <c:v>52.7</c:v>
                </c:pt>
                <c:pt idx="167">
                  <c:v>43.3</c:v>
                </c:pt>
                <c:pt idx="168">
                  <c:v>1.3</c:v>
                </c:pt>
                <c:pt idx="169">
                  <c:v>1.3</c:v>
                </c:pt>
                <c:pt idx="170">
                  <c:v>1.3</c:v>
                </c:pt>
                <c:pt idx="171">
                  <c:v>1.3</c:v>
                </c:pt>
                <c:pt idx="172">
                  <c:v>9.8000000000000007</c:v>
                </c:pt>
                <c:pt idx="173">
                  <c:v>57.9</c:v>
                </c:pt>
                <c:pt idx="174">
                  <c:v>1.8</c:v>
                </c:pt>
                <c:pt idx="175">
                  <c:v>1.3</c:v>
                </c:pt>
                <c:pt idx="176">
                  <c:v>25.3</c:v>
                </c:pt>
                <c:pt idx="177">
                  <c:v>1.8</c:v>
                </c:pt>
                <c:pt idx="178">
                  <c:v>6.3</c:v>
                </c:pt>
                <c:pt idx="179">
                  <c:v>69.400000000000006</c:v>
                </c:pt>
                <c:pt idx="180">
                  <c:v>75.599999999999994</c:v>
                </c:pt>
                <c:pt idx="181">
                  <c:v>45.3</c:v>
                </c:pt>
                <c:pt idx="182">
                  <c:v>47.8</c:v>
                </c:pt>
                <c:pt idx="183">
                  <c:v>1.3</c:v>
                </c:pt>
                <c:pt idx="184">
                  <c:v>2.2999999999999998</c:v>
                </c:pt>
                <c:pt idx="185">
                  <c:v>2.2999999999999998</c:v>
                </c:pt>
                <c:pt idx="186">
                  <c:v>2.8</c:v>
                </c:pt>
                <c:pt idx="187">
                  <c:v>2.2999999999999998</c:v>
                </c:pt>
                <c:pt idx="188">
                  <c:v>3.8</c:v>
                </c:pt>
                <c:pt idx="189">
                  <c:v>1.8</c:v>
                </c:pt>
                <c:pt idx="190">
                  <c:v>2.8</c:v>
                </c:pt>
                <c:pt idx="191">
                  <c:v>1.3</c:v>
                </c:pt>
                <c:pt idx="192">
                  <c:v>297.10000000000002</c:v>
                </c:pt>
                <c:pt idx="193">
                  <c:v>3.4</c:v>
                </c:pt>
                <c:pt idx="194">
                  <c:v>6.5</c:v>
                </c:pt>
                <c:pt idx="195">
                  <c:v>5.4</c:v>
                </c:pt>
                <c:pt idx="196">
                  <c:v>2.4</c:v>
                </c:pt>
                <c:pt idx="197">
                  <c:v>18.3</c:v>
                </c:pt>
                <c:pt idx="198">
                  <c:v>2.8</c:v>
                </c:pt>
                <c:pt idx="199">
                  <c:v>29.3</c:v>
                </c:pt>
                <c:pt idx="200">
                  <c:v>77.8</c:v>
                </c:pt>
                <c:pt idx="201">
                  <c:v>64.5</c:v>
                </c:pt>
                <c:pt idx="202">
                  <c:v>211.9</c:v>
                </c:pt>
                <c:pt idx="203">
                  <c:v>109.3</c:v>
                </c:pt>
                <c:pt idx="204">
                  <c:v>1200</c:v>
                </c:pt>
                <c:pt idx="205">
                  <c:v>1200</c:v>
                </c:pt>
                <c:pt idx="206">
                  <c:v>1200.0999999999999</c:v>
                </c:pt>
                <c:pt idx="207">
                  <c:v>1200.0999999999999</c:v>
                </c:pt>
                <c:pt idx="208">
                  <c:v>100</c:v>
                </c:pt>
                <c:pt idx="209">
                  <c:v>412.4</c:v>
                </c:pt>
                <c:pt idx="210">
                  <c:v>131.80000000000001</c:v>
                </c:pt>
                <c:pt idx="211">
                  <c:v>6.9</c:v>
                </c:pt>
                <c:pt idx="212">
                  <c:v>86</c:v>
                </c:pt>
                <c:pt idx="213">
                  <c:v>231.3</c:v>
                </c:pt>
                <c:pt idx="214">
                  <c:v>41.8</c:v>
                </c:pt>
                <c:pt idx="215">
                  <c:v>6.3</c:v>
                </c:pt>
                <c:pt idx="216">
                  <c:v>8.3000000000000007</c:v>
                </c:pt>
                <c:pt idx="217">
                  <c:v>1.2</c:v>
                </c:pt>
                <c:pt idx="218">
                  <c:v>1200</c:v>
                </c:pt>
                <c:pt idx="219">
                  <c:v>2.2999999999999998</c:v>
                </c:pt>
                <c:pt idx="220">
                  <c:v>191.4</c:v>
                </c:pt>
                <c:pt idx="221">
                  <c:v>431.8</c:v>
                </c:pt>
                <c:pt idx="222">
                  <c:v>422.1</c:v>
                </c:pt>
                <c:pt idx="223">
                  <c:v>12.8</c:v>
                </c:pt>
                <c:pt idx="224">
                  <c:v>1.3</c:v>
                </c:pt>
                <c:pt idx="225">
                  <c:v>1.3</c:v>
                </c:pt>
                <c:pt idx="226">
                  <c:v>138.4</c:v>
                </c:pt>
                <c:pt idx="227">
                  <c:v>1.3</c:v>
                </c:pt>
                <c:pt idx="228">
                  <c:v>1.3</c:v>
                </c:pt>
                <c:pt idx="229">
                  <c:v>34.9</c:v>
                </c:pt>
                <c:pt idx="230">
                  <c:v>198.9</c:v>
                </c:pt>
                <c:pt idx="231">
                  <c:v>313.5</c:v>
                </c:pt>
                <c:pt idx="232">
                  <c:v>1.3</c:v>
                </c:pt>
                <c:pt idx="233">
                  <c:v>1.3</c:v>
                </c:pt>
                <c:pt idx="234">
                  <c:v>1.8</c:v>
                </c:pt>
                <c:pt idx="235">
                  <c:v>17.8</c:v>
                </c:pt>
                <c:pt idx="236">
                  <c:v>892.8</c:v>
                </c:pt>
                <c:pt idx="237">
                  <c:v>107.5</c:v>
                </c:pt>
                <c:pt idx="238">
                  <c:v>343.6</c:v>
                </c:pt>
                <c:pt idx="239">
                  <c:v>15.8</c:v>
                </c:pt>
                <c:pt idx="240">
                  <c:v>15.3</c:v>
                </c:pt>
                <c:pt idx="241">
                  <c:v>27.4</c:v>
                </c:pt>
                <c:pt idx="242">
                  <c:v>125.2</c:v>
                </c:pt>
                <c:pt idx="243">
                  <c:v>134.9</c:v>
                </c:pt>
                <c:pt idx="244">
                  <c:v>158.30000000000001</c:v>
                </c:pt>
                <c:pt idx="245">
                  <c:v>614.70000000000005</c:v>
                </c:pt>
                <c:pt idx="246">
                  <c:v>67.3</c:v>
                </c:pt>
                <c:pt idx="247">
                  <c:v>7.3</c:v>
                </c:pt>
                <c:pt idx="248">
                  <c:v>92.1</c:v>
                </c:pt>
                <c:pt idx="249">
                  <c:v>2.8</c:v>
                </c:pt>
                <c:pt idx="250">
                  <c:v>186.1</c:v>
                </c:pt>
                <c:pt idx="251">
                  <c:v>3.8</c:v>
                </c:pt>
                <c:pt idx="252">
                  <c:v>799.8</c:v>
                </c:pt>
                <c:pt idx="253">
                  <c:v>18.8</c:v>
                </c:pt>
                <c:pt idx="254">
                  <c:v>1.3</c:v>
                </c:pt>
                <c:pt idx="255">
                  <c:v>12.3</c:v>
                </c:pt>
                <c:pt idx="256">
                  <c:v>20.9</c:v>
                </c:pt>
                <c:pt idx="257">
                  <c:v>18.899999999999999</c:v>
                </c:pt>
                <c:pt idx="258">
                  <c:v>1.3</c:v>
                </c:pt>
                <c:pt idx="259">
                  <c:v>9.3000000000000007</c:v>
                </c:pt>
                <c:pt idx="260">
                  <c:v>1.3</c:v>
                </c:pt>
                <c:pt idx="261">
                  <c:v>12.3</c:v>
                </c:pt>
                <c:pt idx="262">
                  <c:v>20.8</c:v>
                </c:pt>
                <c:pt idx="263">
                  <c:v>1.3</c:v>
                </c:pt>
                <c:pt idx="264">
                  <c:v>4.3</c:v>
                </c:pt>
                <c:pt idx="265">
                  <c:v>1200</c:v>
                </c:pt>
                <c:pt idx="266">
                  <c:v>51.3</c:v>
                </c:pt>
                <c:pt idx="267">
                  <c:v>1.3</c:v>
                </c:pt>
                <c:pt idx="268">
                  <c:v>4.8</c:v>
                </c:pt>
                <c:pt idx="269">
                  <c:v>887.5</c:v>
                </c:pt>
                <c:pt idx="270">
                  <c:v>258.10000000000002</c:v>
                </c:pt>
                <c:pt idx="271">
                  <c:v>23.8</c:v>
                </c:pt>
                <c:pt idx="272">
                  <c:v>2.2999999999999998</c:v>
                </c:pt>
                <c:pt idx="273">
                  <c:v>3.3</c:v>
                </c:pt>
                <c:pt idx="274">
                  <c:v>1200</c:v>
                </c:pt>
                <c:pt idx="275">
                  <c:v>1200</c:v>
                </c:pt>
                <c:pt idx="276">
                  <c:v>15.3</c:v>
                </c:pt>
                <c:pt idx="277">
                  <c:v>161.1</c:v>
                </c:pt>
                <c:pt idx="278">
                  <c:v>1.3</c:v>
                </c:pt>
                <c:pt idx="279">
                  <c:v>3.8</c:v>
                </c:pt>
                <c:pt idx="280">
                  <c:v>3.8</c:v>
                </c:pt>
                <c:pt idx="281">
                  <c:v>48.3</c:v>
                </c:pt>
                <c:pt idx="282">
                  <c:v>80.3</c:v>
                </c:pt>
                <c:pt idx="283">
                  <c:v>1200</c:v>
                </c:pt>
                <c:pt idx="284">
                  <c:v>129.4</c:v>
                </c:pt>
                <c:pt idx="285">
                  <c:v>85.6</c:v>
                </c:pt>
                <c:pt idx="286">
                  <c:v>37.9</c:v>
                </c:pt>
                <c:pt idx="287">
                  <c:v>1.3</c:v>
                </c:pt>
                <c:pt idx="288">
                  <c:v>1.3</c:v>
                </c:pt>
                <c:pt idx="289">
                  <c:v>1.3</c:v>
                </c:pt>
                <c:pt idx="290">
                  <c:v>19.8</c:v>
                </c:pt>
                <c:pt idx="291">
                  <c:v>1.3</c:v>
                </c:pt>
                <c:pt idx="292">
                  <c:v>27.9</c:v>
                </c:pt>
                <c:pt idx="293">
                  <c:v>1.3</c:v>
                </c:pt>
                <c:pt idx="294">
                  <c:v>1.3</c:v>
                </c:pt>
                <c:pt idx="295">
                  <c:v>29.9</c:v>
                </c:pt>
                <c:pt idx="296">
                  <c:v>1.3</c:v>
                </c:pt>
                <c:pt idx="297">
                  <c:v>1.3</c:v>
                </c:pt>
                <c:pt idx="298">
                  <c:v>29.8</c:v>
                </c:pt>
                <c:pt idx="299">
                  <c:v>23.9</c:v>
                </c:pt>
                <c:pt idx="300">
                  <c:v>4.8</c:v>
                </c:pt>
                <c:pt idx="301">
                  <c:v>3.8</c:v>
                </c:pt>
                <c:pt idx="302">
                  <c:v>1.3</c:v>
                </c:pt>
                <c:pt idx="303">
                  <c:v>9.9</c:v>
                </c:pt>
                <c:pt idx="304">
                  <c:v>22</c:v>
                </c:pt>
                <c:pt idx="305">
                  <c:v>19.5</c:v>
                </c:pt>
                <c:pt idx="306">
                  <c:v>1.3</c:v>
                </c:pt>
                <c:pt idx="307">
                  <c:v>1.3</c:v>
                </c:pt>
                <c:pt idx="308">
                  <c:v>6.9</c:v>
                </c:pt>
                <c:pt idx="309">
                  <c:v>6.8</c:v>
                </c:pt>
                <c:pt idx="310">
                  <c:v>1200</c:v>
                </c:pt>
                <c:pt idx="311">
                  <c:v>1.1000000000000001</c:v>
                </c:pt>
                <c:pt idx="312">
                  <c:v>4.4000000000000004</c:v>
                </c:pt>
                <c:pt idx="313">
                  <c:v>4.3</c:v>
                </c:pt>
                <c:pt idx="314">
                  <c:v>1.8</c:v>
                </c:pt>
                <c:pt idx="315">
                  <c:v>4.3</c:v>
                </c:pt>
                <c:pt idx="316">
                  <c:v>644.29999999999995</c:v>
                </c:pt>
                <c:pt idx="317">
                  <c:v>34.200000000000003</c:v>
                </c:pt>
                <c:pt idx="318">
                  <c:v>17.8</c:v>
                </c:pt>
                <c:pt idx="319">
                  <c:v>0.8</c:v>
                </c:pt>
                <c:pt idx="320">
                  <c:v>444.1</c:v>
                </c:pt>
                <c:pt idx="321">
                  <c:v>50.3</c:v>
                </c:pt>
                <c:pt idx="322">
                  <c:v>48.3</c:v>
                </c:pt>
                <c:pt idx="323">
                  <c:v>910.3</c:v>
                </c:pt>
                <c:pt idx="324">
                  <c:v>0.8</c:v>
                </c:pt>
                <c:pt idx="325">
                  <c:v>1.5</c:v>
                </c:pt>
                <c:pt idx="326">
                  <c:v>136.4</c:v>
                </c:pt>
                <c:pt idx="327">
                  <c:v>3.1</c:v>
                </c:pt>
                <c:pt idx="328">
                  <c:v>206.6</c:v>
                </c:pt>
                <c:pt idx="329">
                  <c:v>27.2</c:v>
                </c:pt>
                <c:pt idx="330">
                  <c:v>1.3</c:v>
                </c:pt>
                <c:pt idx="331">
                  <c:v>4.8</c:v>
                </c:pt>
                <c:pt idx="332">
                  <c:v>6</c:v>
                </c:pt>
                <c:pt idx="333">
                  <c:v>240.5</c:v>
                </c:pt>
                <c:pt idx="334">
                  <c:v>0.6</c:v>
                </c:pt>
                <c:pt idx="335">
                  <c:v>1200</c:v>
                </c:pt>
                <c:pt idx="336">
                  <c:v>1200</c:v>
                </c:pt>
                <c:pt idx="337">
                  <c:v>1200</c:v>
                </c:pt>
                <c:pt idx="338">
                  <c:v>1200</c:v>
                </c:pt>
                <c:pt idx="339">
                  <c:v>20.399999999999999</c:v>
                </c:pt>
                <c:pt idx="340">
                  <c:v>2.8</c:v>
                </c:pt>
                <c:pt idx="341">
                  <c:v>273.60000000000002</c:v>
                </c:pt>
                <c:pt idx="342">
                  <c:v>38.4</c:v>
                </c:pt>
                <c:pt idx="343">
                  <c:v>1.3</c:v>
                </c:pt>
                <c:pt idx="344">
                  <c:v>1.3</c:v>
                </c:pt>
                <c:pt idx="345">
                  <c:v>1200</c:v>
                </c:pt>
                <c:pt idx="346">
                  <c:v>58.8</c:v>
                </c:pt>
                <c:pt idx="347">
                  <c:v>5.8</c:v>
                </c:pt>
                <c:pt idx="348">
                  <c:v>3.3</c:v>
                </c:pt>
                <c:pt idx="349">
                  <c:v>161.30000000000001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0F9-4D7A-864E-50E268622A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2307744"/>
        <c:axId val="544523280"/>
      </c:scatterChart>
      <c:valAx>
        <c:axId val="342307744"/>
        <c:scaling>
          <c:logBase val="10"/>
          <c:orientation val="minMax"/>
          <c:max val="1200"/>
          <c:min val="1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>
                    <a:solidFill>
                      <a:sysClr val="windowText" lastClr="000000"/>
                    </a:solidFill>
                  </a:rPr>
                  <a:t>Sorcar-Max: Time(s)</a:t>
                </a:r>
              </a:p>
            </c:rich>
          </c:tx>
          <c:layout>
            <c:manualLayout>
              <c:xMode val="edge"/>
              <c:yMode val="edge"/>
              <c:x val="0.29488233312052214"/>
              <c:y val="0.891638848541990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523280"/>
        <c:crosses val="autoZero"/>
        <c:crossBetween val="midCat"/>
      </c:valAx>
      <c:valAx>
        <c:axId val="544523280"/>
        <c:scaling>
          <c:logBase val="10"/>
          <c:orientation val="minMax"/>
          <c:max val="1200"/>
          <c:min val="1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>
                    <a:solidFill>
                      <a:sysClr val="windowText" lastClr="000000"/>
                    </a:solidFill>
                  </a:rPr>
                  <a:t>Sorcar-Greedy: Time(s)</a:t>
                </a:r>
              </a:p>
            </c:rich>
          </c:tx>
          <c:layout>
            <c:manualLayout>
              <c:xMode val="edge"/>
              <c:yMode val="edge"/>
              <c:x val="5.7337849660684306E-3"/>
              <c:y val="0.112571916576770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307744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39783287224232"/>
          <c:y val="3.840794678173319E-2"/>
          <c:w val="0.70481115958478158"/>
          <c:h val="0.72921550764892251"/>
        </c:manualLayout>
      </c:layout>
      <c:scatterChart>
        <c:scatterStyle val="lineMarker"/>
        <c:varyColors val="0"/>
        <c:ser>
          <c:idx val="0"/>
          <c:order val="0"/>
          <c:tx>
            <c:v>s1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Intra!$D$3:$D$352</c:f>
              <c:numCache>
                <c:formatCode>General</c:formatCode>
                <c:ptCount val="350"/>
                <c:pt idx="0">
                  <c:v>2</c:v>
                </c:pt>
                <c:pt idx="1">
                  <c:v>11</c:v>
                </c:pt>
                <c:pt idx="2">
                  <c:v>30</c:v>
                </c:pt>
                <c:pt idx="3">
                  <c:v>19</c:v>
                </c:pt>
                <c:pt idx="4">
                  <c:v>12</c:v>
                </c:pt>
                <c:pt idx="6">
                  <c:v>10</c:v>
                </c:pt>
                <c:pt idx="7">
                  <c:v>12</c:v>
                </c:pt>
                <c:pt idx="8">
                  <c:v>14</c:v>
                </c:pt>
                <c:pt idx="9">
                  <c:v>10</c:v>
                </c:pt>
                <c:pt idx="10">
                  <c:v>16</c:v>
                </c:pt>
                <c:pt idx="11">
                  <c:v>0</c:v>
                </c:pt>
                <c:pt idx="12">
                  <c:v>9</c:v>
                </c:pt>
                <c:pt idx="13">
                  <c:v>6</c:v>
                </c:pt>
                <c:pt idx="14">
                  <c:v>1</c:v>
                </c:pt>
                <c:pt idx="15">
                  <c:v>50</c:v>
                </c:pt>
                <c:pt idx="16">
                  <c:v>6</c:v>
                </c:pt>
                <c:pt idx="17">
                  <c:v>11</c:v>
                </c:pt>
                <c:pt idx="18">
                  <c:v>10</c:v>
                </c:pt>
                <c:pt idx="19">
                  <c:v>52</c:v>
                </c:pt>
                <c:pt idx="20">
                  <c:v>12</c:v>
                </c:pt>
                <c:pt idx="21">
                  <c:v>0</c:v>
                </c:pt>
                <c:pt idx="22">
                  <c:v>85</c:v>
                </c:pt>
                <c:pt idx="23">
                  <c:v>5</c:v>
                </c:pt>
                <c:pt idx="24">
                  <c:v>1</c:v>
                </c:pt>
                <c:pt idx="25">
                  <c:v>50</c:v>
                </c:pt>
                <c:pt idx="26">
                  <c:v>39</c:v>
                </c:pt>
                <c:pt idx="27">
                  <c:v>43</c:v>
                </c:pt>
                <c:pt idx="28">
                  <c:v>39</c:v>
                </c:pt>
                <c:pt idx="29">
                  <c:v>6</c:v>
                </c:pt>
                <c:pt idx="30">
                  <c:v>9</c:v>
                </c:pt>
                <c:pt idx="31">
                  <c:v>10</c:v>
                </c:pt>
                <c:pt idx="32">
                  <c:v>40</c:v>
                </c:pt>
                <c:pt idx="33">
                  <c:v>12</c:v>
                </c:pt>
                <c:pt idx="34">
                  <c:v>32</c:v>
                </c:pt>
                <c:pt idx="35">
                  <c:v>13</c:v>
                </c:pt>
                <c:pt idx="36">
                  <c:v>36</c:v>
                </c:pt>
                <c:pt idx="37">
                  <c:v>10</c:v>
                </c:pt>
                <c:pt idx="39">
                  <c:v>8</c:v>
                </c:pt>
                <c:pt idx="40">
                  <c:v>14</c:v>
                </c:pt>
                <c:pt idx="41">
                  <c:v>18</c:v>
                </c:pt>
                <c:pt idx="42">
                  <c:v>1</c:v>
                </c:pt>
                <c:pt idx="43">
                  <c:v>11</c:v>
                </c:pt>
                <c:pt idx="44">
                  <c:v>14</c:v>
                </c:pt>
                <c:pt idx="45">
                  <c:v>6</c:v>
                </c:pt>
                <c:pt idx="46">
                  <c:v>10</c:v>
                </c:pt>
                <c:pt idx="47">
                  <c:v>0</c:v>
                </c:pt>
                <c:pt idx="48">
                  <c:v>22</c:v>
                </c:pt>
                <c:pt idx="50">
                  <c:v>3</c:v>
                </c:pt>
                <c:pt idx="51">
                  <c:v>73</c:v>
                </c:pt>
                <c:pt idx="52">
                  <c:v>19</c:v>
                </c:pt>
                <c:pt idx="53">
                  <c:v>20</c:v>
                </c:pt>
                <c:pt idx="56">
                  <c:v>60</c:v>
                </c:pt>
                <c:pt idx="57">
                  <c:v>12</c:v>
                </c:pt>
                <c:pt idx="58">
                  <c:v>28</c:v>
                </c:pt>
                <c:pt idx="59">
                  <c:v>0</c:v>
                </c:pt>
                <c:pt idx="60">
                  <c:v>32</c:v>
                </c:pt>
                <c:pt idx="63">
                  <c:v>0</c:v>
                </c:pt>
                <c:pt idx="64">
                  <c:v>7</c:v>
                </c:pt>
                <c:pt idx="65">
                  <c:v>7</c:v>
                </c:pt>
                <c:pt idx="66">
                  <c:v>0</c:v>
                </c:pt>
                <c:pt idx="67">
                  <c:v>0</c:v>
                </c:pt>
                <c:pt idx="68">
                  <c:v>3</c:v>
                </c:pt>
                <c:pt idx="69">
                  <c:v>0</c:v>
                </c:pt>
                <c:pt idx="70">
                  <c:v>3</c:v>
                </c:pt>
                <c:pt idx="71">
                  <c:v>9</c:v>
                </c:pt>
                <c:pt idx="72">
                  <c:v>0</c:v>
                </c:pt>
                <c:pt idx="73">
                  <c:v>1</c:v>
                </c:pt>
                <c:pt idx="74">
                  <c:v>1</c:v>
                </c:pt>
                <c:pt idx="75">
                  <c:v>4</c:v>
                </c:pt>
                <c:pt idx="77">
                  <c:v>0</c:v>
                </c:pt>
                <c:pt idx="78">
                  <c:v>2</c:v>
                </c:pt>
                <c:pt idx="79">
                  <c:v>8</c:v>
                </c:pt>
                <c:pt idx="80">
                  <c:v>5</c:v>
                </c:pt>
                <c:pt idx="81">
                  <c:v>4</c:v>
                </c:pt>
                <c:pt idx="82">
                  <c:v>5</c:v>
                </c:pt>
                <c:pt idx="83">
                  <c:v>9</c:v>
                </c:pt>
                <c:pt idx="84">
                  <c:v>8</c:v>
                </c:pt>
                <c:pt idx="85">
                  <c:v>3</c:v>
                </c:pt>
                <c:pt idx="86">
                  <c:v>2</c:v>
                </c:pt>
                <c:pt idx="87">
                  <c:v>1</c:v>
                </c:pt>
                <c:pt idx="88">
                  <c:v>26</c:v>
                </c:pt>
                <c:pt idx="89">
                  <c:v>3</c:v>
                </c:pt>
                <c:pt idx="90">
                  <c:v>0</c:v>
                </c:pt>
                <c:pt idx="91">
                  <c:v>4</c:v>
                </c:pt>
                <c:pt idx="92">
                  <c:v>6</c:v>
                </c:pt>
                <c:pt idx="93">
                  <c:v>2</c:v>
                </c:pt>
                <c:pt idx="94">
                  <c:v>1</c:v>
                </c:pt>
                <c:pt idx="95">
                  <c:v>3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13</c:v>
                </c:pt>
                <c:pt idx="100">
                  <c:v>1</c:v>
                </c:pt>
                <c:pt idx="101">
                  <c:v>4</c:v>
                </c:pt>
                <c:pt idx="102">
                  <c:v>8</c:v>
                </c:pt>
                <c:pt idx="103">
                  <c:v>3</c:v>
                </c:pt>
                <c:pt idx="104">
                  <c:v>6</c:v>
                </c:pt>
                <c:pt idx="105">
                  <c:v>8</c:v>
                </c:pt>
                <c:pt idx="106">
                  <c:v>16</c:v>
                </c:pt>
                <c:pt idx="107">
                  <c:v>1</c:v>
                </c:pt>
                <c:pt idx="108">
                  <c:v>4</c:v>
                </c:pt>
                <c:pt idx="109">
                  <c:v>2</c:v>
                </c:pt>
                <c:pt idx="110">
                  <c:v>5</c:v>
                </c:pt>
                <c:pt idx="112">
                  <c:v>9</c:v>
                </c:pt>
                <c:pt idx="116">
                  <c:v>5</c:v>
                </c:pt>
                <c:pt idx="117">
                  <c:v>11</c:v>
                </c:pt>
                <c:pt idx="118">
                  <c:v>5</c:v>
                </c:pt>
                <c:pt idx="119">
                  <c:v>4</c:v>
                </c:pt>
                <c:pt idx="120">
                  <c:v>6</c:v>
                </c:pt>
                <c:pt idx="121">
                  <c:v>12</c:v>
                </c:pt>
                <c:pt idx="122">
                  <c:v>4</c:v>
                </c:pt>
                <c:pt idx="123">
                  <c:v>12</c:v>
                </c:pt>
                <c:pt idx="124">
                  <c:v>4</c:v>
                </c:pt>
                <c:pt idx="125">
                  <c:v>14</c:v>
                </c:pt>
                <c:pt idx="126">
                  <c:v>14</c:v>
                </c:pt>
                <c:pt idx="127">
                  <c:v>0</c:v>
                </c:pt>
                <c:pt idx="128">
                  <c:v>0</c:v>
                </c:pt>
                <c:pt idx="133">
                  <c:v>10</c:v>
                </c:pt>
                <c:pt idx="134">
                  <c:v>5</c:v>
                </c:pt>
                <c:pt idx="135">
                  <c:v>1</c:v>
                </c:pt>
                <c:pt idx="136">
                  <c:v>3</c:v>
                </c:pt>
                <c:pt idx="137">
                  <c:v>3</c:v>
                </c:pt>
                <c:pt idx="138">
                  <c:v>0</c:v>
                </c:pt>
                <c:pt idx="139">
                  <c:v>0</c:v>
                </c:pt>
                <c:pt idx="140">
                  <c:v>2</c:v>
                </c:pt>
                <c:pt idx="141">
                  <c:v>2</c:v>
                </c:pt>
                <c:pt idx="142">
                  <c:v>18</c:v>
                </c:pt>
                <c:pt idx="143">
                  <c:v>3</c:v>
                </c:pt>
                <c:pt idx="145">
                  <c:v>8</c:v>
                </c:pt>
                <c:pt idx="146">
                  <c:v>24</c:v>
                </c:pt>
                <c:pt idx="147">
                  <c:v>4</c:v>
                </c:pt>
                <c:pt idx="148">
                  <c:v>6</c:v>
                </c:pt>
                <c:pt idx="149">
                  <c:v>9</c:v>
                </c:pt>
                <c:pt idx="150">
                  <c:v>7</c:v>
                </c:pt>
                <c:pt idx="151">
                  <c:v>15</c:v>
                </c:pt>
                <c:pt idx="152">
                  <c:v>4</c:v>
                </c:pt>
                <c:pt idx="153">
                  <c:v>7</c:v>
                </c:pt>
                <c:pt idx="155">
                  <c:v>5</c:v>
                </c:pt>
                <c:pt idx="156">
                  <c:v>3</c:v>
                </c:pt>
                <c:pt idx="157">
                  <c:v>10</c:v>
                </c:pt>
                <c:pt idx="161">
                  <c:v>25</c:v>
                </c:pt>
                <c:pt idx="162">
                  <c:v>18</c:v>
                </c:pt>
                <c:pt idx="163">
                  <c:v>4</c:v>
                </c:pt>
                <c:pt idx="167">
                  <c:v>12</c:v>
                </c:pt>
                <c:pt idx="168">
                  <c:v>4</c:v>
                </c:pt>
                <c:pt idx="169">
                  <c:v>6</c:v>
                </c:pt>
                <c:pt idx="170">
                  <c:v>6</c:v>
                </c:pt>
                <c:pt idx="171">
                  <c:v>6</c:v>
                </c:pt>
                <c:pt idx="172">
                  <c:v>4</c:v>
                </c:pt>
                <c:pt idx="173">
                  <c:v>31</c:v>
                </c:pt>
                <c:pt idx="174">
                  <c:v>0</c:v>
                </c:pt>
                <c:pt idx="175">
                  <c:v>0</c:v>
                </c:pt>
                <c:pt idx="176">
                  <c:v>6</c:v>
                </c:pt>
                <c:pt idx="177">
                  <c:v>10</c:v>
                </c:pt>
                <c:pt idx="178">
                  <c:v>3</c:v>
                </c:pt>
                <c:pt idx="179">
                  <c:v>8</c:v>
                </c:pt>
                <c:pt idx="180">
                  <c:v>7</c:v>
                </c:pt>
                <c:pt idx="181">
                  <c:v>4</c:v>
                </c:pt>
                <c:pt idx="183">
                  <c:v>9</c:v>
                </c:pt>
                <c:pt idx="184">
                  <c:v>9</c:v>
                </c:pt>
                <c:pt idx="185">
                  <c:v>19</c:v>
                </c:pt>
                <c:pt idx="186">
                  <c:v>18</c:v>
                </c:pt>
                <c:pt idx="187">
                  <c:v>11</c:v>
                </c:pt>
                <c:pt idx="188">
                  <c:v>17</c:v>
                </c:pt>
                <c:pt idx="189">
                  <c:v>10</c:v>
                </c:pt>
                <c:pt idx="190">
                  <c:v>19</c:v>
                </c:pt>
                <c:pt idx="191">
                  <c:v>6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7</c:v>
                </c:pt>
                <c:pt idx="198">
                  <c:v>5</c:v>
                </c:pt>
                <c:pt idx="199">
                  <c:v>4</c:v>
                </c:pt>
                <c:pt idx="203">
                  <c:v>5</c:v>
                </c:pt>
                <c:pt idx="208">
                  <c:v>15</c:v>
                </c:pt>
                <c:pt idx="209">
                  <c:v>10</c:v>
                </c:pt>
                <c:pt idx="210">
                  <c:v>2</c:v>
                </c:pt>
                <c:pt idx="211">
                  <c:v>3</c:v>
                </c:pt>
                <c:pt idx="212">
                  <c:v>7</c:v>
                </c:pt>
                <c:pt idx="213">
                  <c:v>27</c:v>
                </c:pt>
                <c:pt idx="214">
                  <c:v>6</c:v>
                </c:pt>
                <c:pt idx="215">
                  <c:v>2</c:v>
                </c:pt>
                <c:pt idx="216">
                  <c:v>3</c:v>
                </c:pt>
                <c:pt idx="219">
                  <c:v>10</c:v>
                </c:pt>
                <c:pt idx="220">
                  <c:v>4</c:v>
                </c:pt>
                <c:pt idx="222">
                  <c:v>2</c:v>
                </c:pt>
                <c:pt idx="223">
                  <c:v>7</c:v>
                </c:pt>
                <c:pt idx="224">
                  <c:v>7</c:v>
                </c:pt>
                <c:pt idx="225">
                  <c:v>4</c:v>
                </c:pt>
                <c:pt idx="226">
                  <c:v>42</c:v>
                </c:pt>
                <c:pt idx="227">
                  <c:v>4</c:v>
                </c:pt>
                <c:pt idx="228">
                  <c:v>4</c:v>
                </c:pt>
                <c:pt idx="229">
                  <c:v>39</c:v>
                </c:pt>
                <c:pt idx="230">
                  <c:v>52</c:v>
                </c:pt>
                <c:pt idx="231">
                  <c:v>40</c:v>
                </c:pt>
                <c:pt idx="232">
                  <c:v>4</c:v>
                </c:pt>
                <c:pt idx="233">
                  <c:v>4</c:v>
                </c:pt>
                <c:pt idx="234">
                  <c:v>7</c:v>
                </c:pt>
                <c:pt idx="235">
                  <c:v>13</c:v>
                </c:pt>
                <c:pt idx="236">
                  <c:v>72</c:v>
                </c:pt>
                <c:pt idx="237">
                  <c:v>43</c:v>
                </c:pt>
                <c:pt idx="238">
                  <c:v>93</c:v>
                </c:pt>
                <c:pt idx="239">
                  <c:v>21</c:v>
                </c:pt>
                <c:pt idx="240">
                  <c:v>27</c:v>
                </c:pt>
                <c:pt idx="241">
                  <c:v>28</c:v>
                </c:pt>
                <c:pt idx="242">
                  <c:v>48</c:v>
                </c:pt>
                <c:pt idx="243">
                  <c:v>50</c:v>
                </c:pt>
                <c:pt idx="244">
                  <c:v>43</c:v>
                </c:pt>
                <c:pt idx="245">
                  <c:v>89</c:v>
                </c:pt>
                <c:pt idx="246">
                  <c:v>54</c:v>
                </c:pt>
                <c:pt idx="247">
                  <c:v>13</c:v>
                </c:pt>
                <c:pt idx="248">
                  <c:v>52</c:v>
                </c:pt>
                <c:pt idx="249">
                  <c:v>13</c:v>
                </c:pt>
                <c:pt idx="250">
                  <c:v>56</c:v>
                </c:pt>
                <c:pt idx="251">
                  <c:v>12</c:v>
                </c:pt>
                <c:pt idx="252">
                  <c:v>63</c:v>
                </c:pt>
                <c:pt idx="253">
                  <c:v>24</c:v>
                </c:pt>
                <c:pt idx="254">
                  <c:v>4</c:v>
                </c:pt>
                <c:pt idx="255">
                  <c:v>24</c:v>
                </c:pt>
                <c:pt idx="256">
                  <c:v>31</c:v>
                </c:pt>
                <c:pt idx="257">
                  <c:v>30</c:v>
                </c:pt>
                <c:pt idx="258">
                  <c:v>4</c:v>
                </c:pt>
                <c:pt idx="259">
                  <c:v>22</c:v>
                </c:pt>
                <c:pt idx="260">
                  <c:v>4</c:v>
                </c:pt>
                <c:pt idx="261">
                  <c:v>25</c:v>
                </c:pt>
                <c:pt idx="262">
                  <c:v>28</c:v>
                </c:pt>
                <c:pt idx="263">
                  <c:v>4</c:v>
                </c:pt>
                <c:pt idx="264">
                  <c:v>16</c:v>
                </c:pt>
                <c:pt idx="266">
                  <c:v>3</c:v>
                </c:pt>
                <c:pt idx="267">
                  <c:v>4</c:v>
                </c:pt>
                <c:pt idx="268">
                  <c:v>9</c:v>
                </c:pt>
                <c:pt idx="270">
                  <c:v>14</c:v>
                </c:pt>
                <c:pt idx="271">
                  <c:v>15</c:v>
                </c:pt>
                <c:pt idx="272">
                  <c:v>4</c:v>
                </c:pt>
                <c:pt idx="273">
                  <c:v>4</c:v>
                </c:pt>
                <c:pt idx="276">
                  <c:v>7</c:v>
                </c:pt>
                <c:pt idx="277">
                  <c:v>9</c:v>
                </c:pt>
                <c:pt idx="278">
                  <c:v>4</c:v>
                </c:pt>
                <c:pt idx="279">
                  <c:v>12</c:v>
                </c:pt>
                <c:pt idx="280">
                  <c:v>11</c:v>
                </c:pt>
                <c:pt idx="281">
                  <c:v>4</c:v>
                </c:pt>
                <c:pt idx="282">
                  <c:v>3</c:v>
                </c:pt>
                <c:pt idx="284">
                  <c:v>4</c:v>
                </c:pt>
                <c:pt idx="285">
                  <c:v>4</c:v>
                </c:pt>
                <c:pt idx="286">
                  <c:v>36</c:v>
                </c:pt>
                <c:pt idx="287">
                  <c:v>2</c:v>
                </c:pt>
                <c:pt idx="288">
                  <c:v>4</c:v>
                </c:pt>
                <c:pt idx="289">
                  <c:v>2</c:v>
                </c:pt>
                <c:pt idx="290">
                  <c:v>23</c:v>
                </c:pt>
                <c:pt idx="291">
                  <c:v>4</c:v>
                </c:pt>
                <c:pt idx="292">
                  <c:v>13</c:v>
                </c:pt>
                <c:pt idx="293">
                  <c:v>2</c:v>
                </c:pt>
                <c:pt idx="294">
                  <c:v>2</c:v>
                </c:pt>
                <c:pt idx="295">
                  <c:v>41</c:v>
                </c:pt>
                <c:pt idx="296">
                  <c:v>2</c:v>
                </c:pt>
                <c:pt idx="297">
                  <c:v>4</c:v>
                </c:pt>
                <c:pt idx="298">
                  <c:v>16</c:v>
                </c:pt>
                <c:pt idx="299">
                  <c:v>20</c:v>
                </c:pt>
                <c:pt idx="300">
                  <c:v>13</c:v>
                </c:pt>
                <c:pt idx="301">
                  <c:v>17</c:v>
                </c:pt>
                <c:pt idx="302">
                  <c:v>4</c:v>
                </c:pt>
                <c:pt idx="303">
                  <c:v>17</c:v>
                </c:pt>
                <c:pt idx="304">
                  <c:v>27</c:v>
                </c:pt>
                <c:pt idx="305">
                  <c:v>28</c:v>
                </c:pt>
                <c:pt idx="306">
                  <c:v>4</c:v>
                </c:pt>
                <c:pt idx="307">
                  <c:v>4</c:v>
                </c:pt>
                <c:pt idx="308">
                  <c:v>12</c:v>
                </c:pt>
                <c:pt idx="309">
                  <c:v>13</c:v>
                </c:pt>
                <c:pt idx="313">
                  <c:v>5</c:v>
                </c:pt>
                <c:pt idx="314">
                  <c:v>2</c:v>
                </c:pt>
                <c:pt idx="315">
                  <c:v>4</c:v>
                </c:pt>
                <c:pt idx="318">
                  <c:v>26</c:v>
                </c:pt>
                <c:pt idx="319">
                  <c:v>0</c:v>
                </c:pt>
                <c:pt idx="320">
                  <c:v>81</c:v>
                </c:pt>
                <c:pt idx="321">
                  <c:v>11</c:v>
                </c:pt>
                <c:pt idx="322">
                  <c:v>12</c:v>
                </c:pt>
                <c:pt idx="324">
                  <c:v>4</c:v>
                </c:pt>
                <c:pt idx="326">
                  <c:v>47</c:v>
                </c:pt>
                <c:pt idx="330">
                  <c:v>5</c:v>
                </c:pt>
                <c:pt idx="339">
                  <c:v>8</c:v>
                </c:pt>
                <c:pt idx="340">
                  <c:v>11</c:v>
                </c:pt>
                <c:pt idx="341">
                  <c:v>2</c:v>
                </c:pt>
                <c:pt idx="342">
                  <c:v>25</c:v>
                </c:pt>
                <c:pt idx="343">
                  <c:v>6</c:v>
                </c:pt>
                <c:pt idx="344">
                  <c:v>4</c:v>
                </c:pt>
                <c:pt idx="346">
                  <c:v>12</c:v>
                </c:pt>
                <c:pt idx="347">
                  <c:v>12</c:v>
                </c:pt>
                <c:pt idx="348">
                  <c:v>3</c:v>
                </c:pt>
                <c:pt idx="349">
                  <c:v>13</c:v>
                </c:pt>
              </c:numCache>
            </c:numRef>
          </c:xVal>
          <c:yVal>
            <c:numRef>
              <c:f>Intra!$I$3:$I$352</c:f>
              <c:numCache>
                <c:formatCode>General</c:formatCode>
                <c:ptCount val="350"/>
                <c:pt idx="0">
                  <c:v>1</c:v>
                </c:pt>
                <c:pt idx="1">
                  <c:v>10</c:v>
                </c:pt>
                <c:pt idx="2">
                  <c:v>2</c:v>
                </c:pt>
                <c:pt idx="3">
                  <c:v>12</c:v>
                </c:pt>
                <c:pt idx="4">
                  <c:v>6</c:v>
                </c:pt>
                <c:pt idx="6">
                  <c:v>5</c:v>
                </c:pt>
                <c:pt idx="7">
                  <c:v>4</c:v>
                </c:pt>
                <c:pt idx="8">
                  <c:v>6</c:v>
                </c:pt>
                <c:pt idx="9">
                  <c:v>1</c:v>
                </c:pt>
                <c:pt idx="10">
                  <c:v>6</c:v>
                </c:pt>
                <c:pt idx="11">
                  <c:v>0</c:v>
                </c:pt>
                <c:pt idx="12">
                  <c:v>6</c:v>
                </c:pt>
                <c:pt idx="13">
                  <c:v>4</c:v>
                </c:pt>
                <c:pt idx="14">
                  <c:v>1</c:v>
                </c:pt>
                <c:pt idx="15">
                  <c:v>6</c:v>
                </c:pt>
                <c:pt idx="16">
                  <c:v>4</c:v>
                </c:pt>
                <c:pt idx="17">
                  <c:v>5</c:v>
                </c:pt>
                <c:pt idx="18">
                  <c:v>5</c:v>
                </c:pt>
                <c:pt idx="19">
                  <c:v>6</c:v>
                </c:pt>
                <c:pt idx="20">
                  <c:v>6</c:v>
                </c:pt>
                <c:pt idx="21">
                  <c:v>0</c:v>
                </c:pt>
                <c:pt idx="22">
                  <c:v>9</c:v>
                </c:pt>
                <c:pt idx="23">
                  <c:v>3</c:v>
                </c:pt>
                <c:pt idx="24">
                  <c:v>1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15</c:v>
                </c:pt>
                <c:pt idx="29">
                  <c:v>4</c:v>
                </c:pt>
                <c:pt idx="30">
                  <c:v>4</c:v>
                </c:pt>
                <c:pt idx="31">
                  <c:v>5</c:v>
                </c:pt>
                <c:pt idx="32">
                  <c:v>6</c:v>
                </c:pt>
                <c:pt idx="33">
                  <c:v>6</c:v>
                </c:pt>
                <c:pt idx="34">
                  <c:v>8</c:v>
                </c:pt>
                <c:pt idx="35">
                  <c:v>9</c:v>
                </c:pt>
                <c:pt idx="36">
                  <c:v>10</c:v>
                </c:pt>
                <c:pt idx="37">
                  <c:v>5</c:v>
                </c:pt>
                <c:pt idx="38">
                  <c:v>0</c:v>
                </c:pt>
                <c:pt idx="39">
                  <c:v>7</c:v>
                </c:pt>
                <c:pt idx="40">
                  <c:v>4</c:v>
                </c:pt>
                <c:pt idx="41">
                  <c:v>2</c:v>
                </c:pt>
                <c:pt idx="42">
                  <c:v>1</c:v>
                </c:pt>
                <c:pt idx="43">
                  <c:v>11</c:v>
                </c:pt>
                <c:pt idx="44">
                  <c:v>4</c:v>
                </c:pt>
                <c:pt idx="45">
                  <c:v>4</c:v>
                </c:pt>
                <c:pt idx="46">
                  <c:v>5</c:v>
                </c:pt>
                <c:pt idx="47">
                  <c:v>0</c:v>
                </c:pt>
                <c:pt idx="48">
                  <c:v>10</c:v>
                </c:pt>
                <c:pt idx="49">
                  <c:v>31</c:v>
                </c:pt>
                <c:pt idx="50">
                  <c:v>1</c:v>
                </c:pt>
                <c:pt idx="51">
                  <c:v>2</c:v>
                </c:pt>
                <c:pt idx="52">
                  <c:v>13</c:v>
                </c:pt>
                <c:pt idx="53">
                  <c:v>9</c:v>
                </c:pt>
                <c:pt idx="55">
                  <c:v>8</c:v>
                </c:pt>
                <c:pt idx="56">
                  <c:v>13</c:v>
                </c:pt>
                <c:pt idx="57">
                  <c:v>7</c:v>
                </c:pt>
                <c:pt idx="58">
                  <c:v>21</c:v>
                </c:pt>
                <c:pt idx="59">
                  <c:v>0</c:v>
                </c:pt>
                <c:pt idx="60">
                  <c:v>15</c:v>
                </c:pt>
                <c:pt idx="63">
                  <c:v>0</c:v>
                </c:pt>
                <c:pt idx="64">
                  <c:v>4</c:v>
                </c:pt>
                <c:pt idx="65">
                  <c:v>4</c:v>
                </c:pt>
                <c:pt idx="66">
                  <c:v>0</c:v>
                </c:pt>
                <c:pt idx="67">
                  <c:v>0</c:v>
                </c:pt>
                <c:pt idx="68">
                  <c:v>3</c:v>
                </c:pt>
                <c:pt idx="69">
                  <c:v>0</c:v>
                </c:pt>
                <c:pt idx="70">
                  <c:v>5</c:v>
                </c:pt>
                <c:pt idx="71">
                  <c:v>8</c:v>
                </c:pt>
                <c:pt idx="72">
                  <c:v>0</c:v>
                </c:pt>
                <c:pt idx="73">
                  <c:v>1</c:v>
                </c:pt>
                <c:pt idx="74">
                  <c:v>1</c:v>
                </c:pt>
                <c:pt idx="75">
                  <c:v>4</c:v>
                </c:pt>
                <c:pt idx="77">
                  <c:v>0</c:v>
                </c:pt>
                <c:pt idx="78">
                  <c:v>1</c:v>
                </c:pt>
                <c:pt idx="79">
                  <c:v>7</c:v>
                </c:pt>
                <c:pt idx="80">
                  <c:v>3</c:v>
                </c:pt>
                <c:pt idx="81">
                  <c:v>2</c:v>
                </c:pt>
                <c:pt idx="82">
                  <c:v>4</c:v>
                </c:pt>
                <c:pt idx="83">
                  <c:v>6</c:v>
                </c:pt>
                <c:pt idx="84">
                  <c:v>7</c:v>
                </c:pt>
                <c:pt idx="85">
                  <c:v>3</c:v>
                </c:pt>
                <c:pt idx="86">
                  <c:v>2</c:v>
                </c:pt>
                <c:pt idx="87">
                  <c:v>2</c:v>
                </c:pt>
                <c:pt idx="88">
                  <c:v>19</c:v>
                </c:pt>
                <c:pt idx="89">
                  <c:v>3</c:v>
                </c:pt>
                <c:pt idx="90">
                  <c:v>0</c:v>
                </c:pt>
                <c:pt idx="91">
                  <c:v>2</c:v>
                </c:pt>
                <c:pt idx="92">
                  <c:v>2</c:v>
                </c:pt>
                <c:pt idx="93">
                  <c:v>1</c:v>
                </c:pt>
                <c:pt idx="94">
                  <c:v>1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7</c:v>
                </c:pt>
                <c:pt idx="100">
                  <c:v>1</c:v>
                </c:pt>
                <c:pt idx="101">
                  <c:v>2</c:v>
                </c:pt>
                <c:pt idx="102">
                  <c:v>7</c:v>
                </c:pt>
                <c:pt idx="103">
                  <c:v>1</c:v>
                </c:pt>
                <c:pt idx="104">
                  <c:v>7</c:v>
                </c:pt>
                <c:pt idx="105">
                  <c:v>7</c:v>
                </c:pt>
                <c:pt idx="106">
                  <c:v>10</c:v>
                </c:pt>
                <c:pt idx="107">
                  <c:v>1</c:v>
                </c:pt>
                <c:pt idx="108">
                  <c:v>5</c:v>
                </c:pt>
                <c:pt idx="109">
                  <c:v>2</c:v>
                </c:pt>
                <c:pt idx="110">
                  <c:v>2</c:v>
                </c:pt>
                <c:pt idx="112">
                  <c:v>1</c:v>
                </c:pt>
                <c:pt idx="116">
                  <c:v>4</c:v>
                </c:pt>
                <c:pt idx="117">
                  <c:v>8</c:v>
                </c:pt>
                <c:pt idx="118">
                  <c:v>4</c:v>
                </c:pt>
                <c:pt idx="119">
                  <c:v>6</c:v>
                </c:pt>
                <c:pt idx="120">
                  <c:v>6</c:v>
                </c:pt>
                <c:pt idx="121">
                  <c:v>16</c:v>
                </c:pt>
                <c:pt idx="122">
                  <c:v>5</c:v>
                </c:pt>
                <c:pt idx="123">
                  <c:v>10</c:v>
                </c:pt>
                <c:pt idx="124">
                  <c:v>2</c:v>
                </c:pt>
                <c:pt idx="125">
                  <c:v>12</c:v>
                </c:pt>
                <c:pt idx="126">
                  <c:v>13</c:v>
                </c:pt>
                <c:pt idx="127">
                  <c:v>0</c:v>
                </c:pt>
                <c:pt idx="128">
                  <c:v>0</c:v>
                </c:pt>
                <c:pt idx="133">
                  <c:v>7</c:v>
                </c:pt>
                <c:pt idx="134">
                  <c:v>5</c:v>
                </c:pt>
                <c:pt idx="135">
                  <c:v>1</c:v>
                </c:pt>
                <c:pt idx="136">
                  <c:v>3</c:v>
                </c:pt>
                <c:pt idx="137">
                  <c:v>2</c:v>
                </c:pt>
                <c:pt idx="138">
                  <c:v>0</c:v>
                </c:pt>
                <c:pt idx="139">
                  <c:v>0</c:v>
                </c:pt>
                <c:pt idx="140">
                  <c:v>4</c:v>
                </c:pt>
                <c:pt idx="141">
                  <c:v>2</c:v>
                </c:pt>
                <c:pt idx="142">
                  <c:v>9</c:v>
                </c:pt>
                <c:pt idx="143">
                  <c:v>1</c:v>
                </c:pt>
                <c:pt idx="145">
                  <c:v>6</c:v>
                </c:pt>
                <c:pt idx="146">
                  <c:v>20</c:v>
                </c:pt>
                <c:pt idx="147">
                  <c:v>2</c:v>
                </c:pt>
                <c:pt idx="148">
                  <c:v>4</c:v>
                </c:pt>
                <c:pt idx="149">
                  <c:v>8</c:v>
                </c:pt>
                <c:pt idx="150">
                  <c:v>5</c:v>
                </c:pt>
                <c:pt idx="151">
                  <c:v>13</c:v>
                </c:pt>
                <c:pt idx="152">
                  <c:v>3</c:v>
                </c:pt>
                <c:pt idx="153">
                  <c:v>6</c:v>
                </c:pt>
                <c:pt idx="155">
                  <c:v>4</c:v>
                </c:pt>
                <c:pt idx="156">
                  <c:v>2</c:v>
                </c:pt>
                <c:pt idx="157">
                  <c:v>4</c:v>
                </c:pt>
                <c:pt idx="161">
                  <c:v>10</c:v>
                </c:pt>
                <c:pt idx="162">
                  <c:v>14</c:v>
                </c:pt>
                <c:pt idx="163">
                  <c:v>4</c:v>
                </c:pt>
                <c:pt idx="167">
                  <c:v>4</c:v>
                </c:pt>
                <c:pt idx="168">
                  <c:v>2</c:v>
                </c:pt>
                <c:pt idx="169">
                  <c:v>4</c:v>
                </c:pt>
                <c:pt idx="170">
                  <c:v>4</c:v>
                </c:pt>
                <c:pt idx="171">
                  <c:v>4</c:v>
                </c:pt>
                <c:pt idx="172">
                  <c:v>3</c:v>
                </c:pt>
                <c:pt idx="173">
                  <c:v>23</c:v>
                </c:pt>
                <c:pt idx="174">
                  <c:v>0</c:v>
                </c:pt>
                <c:pt idx="175">
                  <c:v>0</c:v>
                </c:pt>
                <c:pt idx="176">
                  <c:v>3</c:v>
                </c:pt>
                <c:pt idx="177">
                  <c:v>4</c:v>
                </c:pt>
                <c:pt idx="178">
                  <c:v>3</c:v>
                </c:pt>
                <c:pt idx="179">
                  <c:v>8</c:v>
                </c:pt>
                <c:pt idx="180">
                  <c:v>6</c:v>
                </c:pt>
                <c:pt idx="181">
                  <c:v>2</c:v>
                </c:pt>
                <c:pt idx="183">
                  <c:v>6</c:v>
                </c:pt>
                <c:pt idx="184">
                  <c:v>10</c:v>
                </c:pt>
                <c:pt idx="185">
                  <c:v>10</c:v>
                </c:pt>
                <c:pt idx="186">
                  <c:v>11</c:v>
                </c:pt>
                <c:pt idx="187">
                  <c:v>7</c:v>
                </c:pt>
                <c:pt idx="188">
                  <c:v>12</c:v>
                </c:pt>
                <c:pt idx="189">
                  <c:v>6</c:v>
                </c:pt>
                <c:pt idx="190">
                  <c:v>11</c:v>
                </c:pt>
                <c:pt idx="191">
                  <c:v>4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4</c:v>
                </c:pt>
                <c:pt idx="198">
                  <c:v>3</c:v>
                </c:pt>
                <c:pt idx="199">
                  <c:v>2</c:v>
                </c:pt>
                <c:pt idx="203">
                  <c:v>3</c:v>
                </c:pt>
                <c:pt idx="208">
                  <c:v>11</c:v>
                </c:pt>
                <c:pt idx="209">
                  <c:v>7</c:v>
                </c:pt>
                <c:pt idx="210">
                  <c:v>1</c:v>
                </c:pt>
                <c:pt idx="211">
                  <c:v>1</c:v>
                </c:pt>
                <c:pt idx="212">
                  <c:v>6</c:v>
                </c:pt>
                <c:pt idx="213">
                  <c:v>11</c:v>
                </c:pt>
                <c:pt idx="214">
                  <c:v>8</c:v>
                </c:pt>
                <c:pt idx="215">
                  <c:v>5</c:v>
                </c:pt>
                <c:pt idx="216">
                  <c:v>4</c:v>
                </c:pt>
                <c:pt idx="219">
                  <c:v>9</c:v>
                </c:pt>
                <c:pt idx="220">
                  <c:v>2</c:v>
                </c:pt>
                <c:pt idx="222">
                  <c:v>2</c:v>
                </c:pt>
                <c:pt idx="223">
                  <c:v>7</c:v>
                </c:pt>
                <c:pt idx="224">
                  <c:v>1</c:v>
                </c:pt>
                <c:pt idx="225">
                  <c:v>1</c:v>
                </c:pt>
                <c:pt idx="226">
                  <c:v>26</c:v>
                </c:pt>
                <c:pt idx="227">
                  <c:v>1</c:v>
                </c:pt>
                <c:pt idx="228">
                  <c:v>1</c:v>
                </c:pt>
                <c:pt idx="229">
                  <c:v>25</c:v>
                </c:pt>
                <c:pt idx="230">
                  <c:v>30</c:v>
                </c:pt>
                <c:pt idx="231">
                  <c:v>27</c:v>
                </c:pt>
                <c:pt idx="232">
                  <c:v>2</c:v>
                </c:pt>
                <c:pt idx="233">
                  <c:v>1</c:v>
                </c:pt>
                <c:pt idx="234">
                  <c:v>1</c:v>
                </c:pt>
                <c:pt idx="235">
                  <c:v>8</c:v>
                </c:pt>
                <c:pt idx="236">
                  <c:v>49</c:v>
                </c:pt>
                <c:pt idx="237">
                  <c:v>29</c:v>
                </c:pt>
                <c:pt idx="238">
                  <c:v>52</c:v>
                </c:pt>
                <c:pt idx="239">
                  <c:v>12</c:v>
                </c:pt>
                <c:pt idx="240">
                  <c:v>15</c:v>
                </c:pt>
                <c:pt idx="241">
                  <c:v>16</c:v>
                </c:pt>
                <c:pt idx="242">
                  <c:v>31</c:v>
                </c:pt>
                <c:pt idx="243">
                  <c:v>29</c:v>
                </c:pt>
                <c:pt idx="244">
                  <c:v>31</c:v>
                </c:pt>
                <c:pt idx="245">
                  <c:v>64</c:v>
                </c:pt>
                <c:pt idx="246">
                  <c:v>30</c:v>
                </c:pt>
                <c:pt idx="247">
                  <c:v>12</c:v>
                </c:pt>
                <c:pt idx="248">
                  <c:v>30</c:v>
                </c:pt>
                <c:pt idx="249">
                  <c:v>7</c:v>
                </c:pt>
                <c:pt idx="250">
                  <c:v>39</c:v>
                </c:pt>
                <c:pt idx="251">
                  <c:v>8</c:v>
                </c:pt>
                <c:pt idx="252">
                  <c:v>49</c:v>
                </c:pt>
                <c:pt idx="253">
                  <c:v>15</c:v>
                </c:pt>
                <c:pt idx="254">
                  <c:v>1</c:v>
                </c:pt>
                <c:pt idx="255">
                  <c:v>13</c:v>
                </c:pt>
                <c:pt idx="256">
                  <c:v>15</c:v>
                </c:pt>
                <c:pt idx="257">
                  <c:v>15</c:v>
                </c:pt>
                <c:pt idx="258">
                  <c:v>1</c:v>
                </c:pt>
                <c:pt idx="259">
                  <c:v>12</c:v>
                </c:pt>
                <c:pt idx="260">
                  <c:v>2</c:v>
                </c:pt>
                <c:pt idx="261">
                  <c:v>12</c:v>
                </c:pt>
                <c:pt idx="262">
                  <c:v>19</c:v>
                </c:pt>
                <c:pt idx="263">
                  <c:v>1</c:v>
                </c:pt>
                <c:pt idx="264">
                  <c:v>7</c:v>
                </c:pt>
                <c:pt idx="266">
                  <c:v>3</c:v>
                </c:pt>
                <c:pt idx="267">
                  <c:v>2</c:v>
                </c:pt>
                <c:pt idx="268">
                  <c:v>6</c:v>
                </c:pt>
                <c:pt idx="270">
                  <c:v>9</c:v>
                </c:pt>
                <c:pt idx="271">
                  <c:v>8</c:v>
                </c:pt>
                <c:pt idx="272">
                  <c:v>1</c:v>
                </c:pt>
                <c:pt idx="273">
                  <c:v>2</c:v>
                </c:pt>
                <c:pt idx="276">
                  <c:v>6</c:v>
                </c:pt>
                <c:pt idx="277">
                  <c:v>5</c:v>
                </c:pt>
                <c:pt idx="278">
                  <c:v>1</c:v>
                </c:pt>
                <c:pt idx="279">
                  <c:v>7</c:v>
                </c:pt>
                <c:pt idx="280">
                  <c:v>8</c:v>
                </c:pt>
                <c:pt idx="281">
                  <c:v>1</c:v>
                </c:pt>
                <c:pt idx="282">
                  <c:v>1</c:v>
                </c:pt>
                <c:pt idx="284">
                  <c:v>2</c:v>
                </c:pt>
                <c:pt idx="285">
                  <c:v>1</c:v>
                </c:pt>
                <c:pt idx="286">
                  <c:v>24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12</c:v>
                </c:pt>
                <c:pt idx="291">
                  <c:v>1</c:v>
                </c:pt>
                <c:pt idx="292">
                  <c:v>11</c:v>
                </c:pt>
                <c:pt idx="293">
                  <c:v>1</c:v>
                </c:pt>
                <c:pt idx="294">
                  <c:v>1</c:v>
                </c:pt>
                <c:pt idx="295">
                  <c:v>21</c:v>
                </c:pt>
                <c:pt idx="296">
                  <c:v>1</c:v>
                </c:pt>
                <c:pt idx="297">
                  <c:v>1</c:v>
                </c:pt>
                <c:pt idx="298">
                  <c:v>15</c:v>
                </c:pt>
                <c:pt idx="299">
                  <c:v>11</c:v>
                </c:pt>
                <c:pt idx="300">
                  <c:v>8</c:v>
                </c:pt>
                <c:pt idx="301">
                  <c:v>8</c:v>
                </c:pt>
                <c:pt idx="302">
                  <c:v>1</c:v>
                </c:pt>
                <c:pt idx="303">
                  <c:v>14</c:v>
                </c:pt>
                <c:pt idx="304">
                  <c:v>17</c:v>
                </c:pt>
                <c:pt idx="305">
                  <c:v>14</c:v>
                </c:pt>
                <c:pt idx="306">
                  <c:v>1</c:v>
                </c:pt>
                <c:pt idx="307">
                  <c:v>1</c:v>
                </c:pt>
                <c:pt idx="308">
                  <c:v>9</c:v>
                </c:pt>
                <c:pt idx="309">
                  <c:v>9</c:v>
                </c:pt>
                <c:pt idx="313">
                  <c:v>4</c:v>
                </c:pt>
                <c:pt idx="314">
                  <c:v>1</c:v>
                </c:pt>
                <c:pt idx="315">
                  <c:v>2</c:v>
                </c:pt>
                <c:pt idx="318">
                  <c:v>18</c:v>
                </c:pt>
                <c:pt idx="319">
                  <c:v>0</c:v>
                </c:pt>
                <c:pt idx="320">
                  <c:v>57</c:v>
                </c:pt>
                <c:pt idx="321">
                  <c:v>8</c:v>
                </c:pt>
                <c:pt idx="322">
                  <c:v>8</c:v>
                </c:pt>
                <c:pt idx="324">
                  <c:v>3</c:v>
                </c:pt>
                <c:pt idx="326">
                  <c:v>20</c:v>
                </c:pt>
                <c:pt idx="330">
                  <c:v>2</c:v>
                </c:pt>
                <c:pt idx="339">
                  <c:v>6</c:v>
                </c:pt>
                <c:pt idx="340">
                  <c:v>9</c:v>
                </c:pt>
                <c:pt idx="341">
                  <c:v>1</c:v>
                </c:pt>
                <c:pt idx="342">
                  <c:v>13</c:v>
                </c:pt>
                <c:pt idx="343">
                  <c:v>4</c:v>
                </c:pt>
                <c:pt idx="344">
                  <c:v>2</c:v>
                </c:pt>
                <c:pt idx="346">
                  <c:v>9</c:v>
                </c:pt>
                <c:pt idx="347">
                  <c:v>9</c:v>
                </c:pt>
                <c:pt idx="348">
                  <c:v>1</c:v>
                </c:pt>
                <c:pt idx="349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462-4D53-A777-E1976AE98503}"/>
            </c:ext>
          </c:extLst>
        </c:ser>
        <c:ser>
          <c:idx val="1"/>
          <c:order val="1"/>
          <c:tx>
            <c:v>y1</c:v>
          </c:tx>
          <c:spPr>
            <a:ln w="12700" cap="rnd">
              <a:solidFill>
                <a:schemeClr val="bg1">
                  <a:lumMod val="8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3462-4D53-A777-E1976AE98503}"/>
              </c:ext>
            </c:extLst>
          </c:dPt>
          <c:xVal>
            <c:numLit>
              <c:formatCode>General</c:formatCode>
              <c:ptCount val="2"/>
              <c:pt idx="0">
                <c:v>1</c:v>
              </c:pt>
              <c:pt idx="1">
                <c:v>100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3-3462-4D53-A777-E1976AE985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59898864"/>
        <c:axId val="2067505088"/>
      </c:scatterChart>
      <c:valAx>
        <c:axId val="1759898864"/>
        <c:scaling>
          <c:orientation val="minMax"/>
          <c:max val="100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b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>
                    <a:solidFill>
                      <a:sysClr val="windowText" lastClr="000000"/>
                    </a:solidFill>
                  </a:rPr>
                  <a:t>Sorcar-Max: #Predicates</a:t>
                </a:r>
              </a:p>
            </c:rich>
          </c:tx>
          <c:layout>
            <c:manualLayout>
              <c:xMode val="edge"/>
              <c:yMode val="edge"/>
              <c:x val="0.24051852048899289"/>
              <c:y val="0.883259080883498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b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505088"/>
        <c:crosses val="autoZero"/>
        <c:crossBetween val="midCat"/>
        <c:majorUnit val="20"/>
        <c:minorUnit val="10"/>
      </c:valAx>
      <c:valAx>
        <c:axId val="2067505088"/>
        <c:scaling>
          <c:orientation val="minMax"/>
          <c:max val="100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t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 i="0">
                    <a:solidFill>
                      <a:sysClr val="windowText" lastClr="000000"/>
                    </a:solidFill>
                  </a:rPr>
                  <a:t>Sorcar-Greedy: #Pred.</a:t>
                </a:r>
              </a:p>
            </c:rich>
          </c:tx>
          <c:layout>
            <c:manualLayout>
              <c:xMode val="edge"/>
              <c:yMode val="edge"/>
              <c:x val="1.8768768768768769E-2"/>
              <c:y val="8.7906689657320347E-2"/>
            </c:manualLayout>
          </c:layout>
          <c:overlay val="0"/>
          <c:spPr>
            <a:noFill/>
            <a:ln w="12700">
              <a:solidFill>
                <a:schemeClr val="tx1">
                  <a:lumMod val="5000"/>
                  <a:lumOff val="95000"/>
                </a:schemeClr>
              </a:solidFill>
            </a:ln>
            <a:effectLst/>
          </c:spPr>
          <c:txPr>
            <a:bodyPr rot="-5400000" spcFirstLastPara="1" vertOverflow="ellipsis" vert="horz" wrap="square" anchor="t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898864"/>
        <c:crosses val="autoZero"/>
        <c:crossBetween val="midCat"/>
        <c:majorUnit val="20"/>
        <c:minorUnit val="10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370504226112819"/>
          <c:y val="2.6377976645620263E-2"/>
          <c:w val="0.73507594557454303"/>
          <c:h val="0.7454730980185492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DryadDetails!$G$3:$G$63</c:f>
              <c:numCache>
                <c:formatCode>General</c:formatCode>
                <c:ptCount val="61"/>
                <c:pt idx="0">
                  <c:v>2</c:v>
                </c:pt>
                <c:pt idx="1">
                  <c:v>11</c:v>
                </c:pt>
                <c:pt idx="2">
                  <c:v>30</c:v>
                </c:pt>
                <c:pt idx="3">
                  <c:v>19</c:v>
                </c:pt>
                <c:pt idx="4">
                  <c:v>12</c:v>
                </c:pt>
                <c:pt idx="6">
                  <c:v>10</c:v>
                </c:pt>
                <c:pt idx="7">
                  <c:v>12</c:v>
                </c:pt>
                <c:pt idx="8">
                  <c:v>14</c:v>
                </c:pt>
                <c:pt idx="9">
                  <c:v>10</c:v>
                </c:pt>
                <c:pt idx="10">
                  <c:v>16</c:v>
                </c:pt>
                <c:pt idx="11">
                  <c:v>0</c:v>
                </c:pt>
                <c:pt idx="12">
                  <c:v>9</c:v>
                </c:pt>
                <c:pt idx="13">
                  <c:v>6</c:v>
                </c:pt>
                <c:pt idx="14">
                  <c:v>1</c:v>
                </c:pt>
                <c:pt idx="15">
                  <c:v>50</c:v>
                </c:pt>
                <c:pt idx="16">
                  <c:v>6</c:v>
                </c:pt>
                <c:pt idx="17">
                  <c:v>11</c:v>
                </c:pt>
                <c:pt idx="18">
                  <c:v>10</c:v>
                </c:pt>
                <c:pt idx="19">
                  <c:v>52</c:v>
                </c:pt>
                <c:pt idx="20">
                  <c:v>12</c:v>
                </c:pt>
                <c:pt idx="21">
                  <c:v>0</c:v>
                </c:pt>
                <c:pt idx="22">
                  <c:v>85</c:v>
                </c:pt>
                <c:pt idx="23">
                  <c:v>5</c:v>
                </c:pt>
                <c:pt idx="24">
                  <c:v>1</c:v>
                </c:pt>
                <c:pt idx="25">
                  <c:v>50</c:v>
                </c:pt>
                <c:pt idx="26">
                  <c:v>39</c:v>
                </c:pt>
                <c:pt idx="27">
                  <c:v>43</c:v>
                </c:pt>
                <c:pt idx="28">
                  <c:v>39</c:v>
                </c:pt>
                <c:pt idx="29">
                  <c:v>6</c:v>
                </c:pt>
                <c:pt idx="30">
                  <c:v>9</c:v>
                </c:pt>
                <c:pt idx="31">
                  <c:v>10</c:v>
                </c:pt>
                <c:pt idx="32">
                  <c:v>40</c:v>
                </c:pt>
                <c:pt idx="33">
                  <c:v>12</c:v>
                </c:pt>
                <c:pt idx="34">
                  <c:v>32</c:v>
                </c:pt>
                <c:pt idx="35">
                  <c:v>13</c:v>
                </c:pt>
                <c:pt idx="36">
                  <c:v>36</c:v>
                </c:pt>
                <c:pt idx="37">
                  <c:v>10</c:v>
                </c:pt>
                <c:pt idx="39">
                  <c:v>8</c:v>
                </c:pt>
                <c:pt idx="40">
                  <c:v>14</c:v>
                </c:pt>
                <c:pt idx="41">
                  <c:v>18</c:v>
                </c:pt>
                <c:pt idx="42">
                  <c:v>1</c:v>
                </c:pt>
                <c:pt idx="43">
                  <c:v>11</c:v>
                </c:pt>
                <c:pt idx="44">
                  <c:v>14</c:v>
                </c:pt>
                <c:pt idx="45">
                  <c:v>6</c:v>
                </c:pt>
                <c:pt idx="46">
                  <c:v>10</c:v>
                </c:pt>
                <c:pt idx="47">
                  <c:v>0</c:v>
                </c:pt>
                <c:pt idx="48">
                  <c:v>22</c:v>
                </c:pt>
                <c:pt idx="50">
                  <c:v>3</c:v>
                </c:pt>
                <c:pt idx="51">
                  <c:v>73</c:v>
                </c:pt>
                <c:pt idx="52">
                  <c:v>19</c:v>
                </c:pt>
                <c:pt idx="53">
                  <c:v>20</c:v>
                </c:pt>
                <c:pt idx="56">
                  <c:v>60</c:v>
                </c:pt>
                <c:pt idx="57">
                  <c:v>12</c:v>
                </c:pt>
                <c:pt idx="58">
                  <c:v>28</c:v>
                </c:pt>
                <c:pt idx="59">
                  <c:v>0</c:v>
                </c:pt>
                <c:pt idx="60">
                  <c:v>32</c:v>
                </c:pt>
              </c:numCache>
            </c:numRef>
          </c:xVal>
          <c:yVal>
            <c:numRef>
              <c:f>DryadDetails!$AU$3:$AU$63</c:f>
              <c:numCache>
                <c:formatCode>General</c:formatCode>
                <c:ptCount val="61"/>
                <c:pt idx="0">
                  <c:v>6</c:v>
                </c:pt>
                <c:pt idx="1">
                  <c:v>13</c:v>
                </c:pt>
                <c:pt idx="2">
                  <c:v>85</c:v>
                </c:pt>
                <c:pt idx="3">
                  <c:v>30</c:v>
                </c:pt>
                <c:pt idx="4">
                  <c:v>17</c:v>
                </c:pt>
                <c:pt idx="6">
                  <c:v>10</c:v>
                </c:pt>
                <c:pt idx="7">
                  <c:v>20</c:v>
                </c:pt>
                <c:pt idx="8">
                  <c:v>17</c:v>
                </c:pt>
                <c:pt idx="9">
                  <c:v>12</c:v>
                </c:pt>
                <c:pt idx="10">
                  <c:v>19</c:v>
                </c:pt>
                <c:pt idx="11">
                  <c:v>4</c:v>
                </c:pt>
                <c:pt idx="12">
                  <c:v>11</c:v>
                </c:pt>
                <c:pt idx="13">
                  <c:v>9</c:v>
                </c:pt>
                <c:pt idx="14">
                  <c:v>1</c:v>
                </c:pt>
                <c:pt idx="15">
                  <c:v>67</c:v>
                </c:pt>
                <c:pt idx="16">
                  <c:v>8</c:v>
                </c:pt>
                <c:pt idx="17">
                  <c:v>16</c:v>
                </c:pt>
                <c:pt idx="18">
                  <c:v>17</c:v>
                </c:pt>
                <c:pt idx="19">
                  <c:v>74</c:v>
                </c:pt>
                <c:pt idx="20">
                  <c:v>19</c:v>
                </c:pt>
                <c:pt idx="21">
                  <c:v>4</c:v>
                </c:pt>
                <c:pt idx="22">
                  <c:v>136</c:v>
                </c:pt>
                <c:pt idx="23">
                  <c:v>9</c:v>
                </c:pt>
                <c:pt idx="24">
                  <c:v>1</c:v>
                </c:pt>
                <c:pt idx="25">
                  <c:v>67</c:v>
                </c:pt>
                <c:pt idx="26">
                  <c:v>78</c:v>
                </c:pt>
                <c:pt idx="27">
                  <c:v>159</c:v>
                </c:pt>
                <c:pt idx="28">
                  <c:v>138</c:v>
                </c:pt>
                <c:pt idx="29">
                  <c:v>8</c:v>
                </c:pt>
                <c:pt idx="30">
                  <c:v>12</c:v>
                </c:pt>
                <c:pt idx="31">
                  <c:v>17</c:v>
                </c:pt>
                <c:pt idx="32">
                  <c:v>74</c:v>
                </c:pt>
                <c:pt idx="33">
                  <c:v>19</c:v>
                </c:pt>
                <c:pt idx="34">
                  <c:v>104</c:v>
                </c:pt>
                <c:pt idx="35">
                  <c:v>25</c:v>
                </c:pt>
                <c:pt idx="36">
                  <c:v>107</c:v>
                </c:pt>
                <c:pt idx="37">
                  <c:v>10</c:v>
                </c:pt>
                <c:pt idx="39">
                  <c:v>13</c:v>
                </c:pt>
                <c:pt idx="40">
                  <c:v>22</c:v>
                </c:pt>
                <c:pt idx="41">
                  <c:v>19</c:v>
                </c:pt>
                <c:pt idx="42">
                  <c:v>1</c:v>
                </c:pt>
                <c:pt idx="43">
                  <c:v>19</c:v>
                </c:pt>
                <c:pt idx="44">
                  <c:v>28</c:v>
                </c:pt>
                <c:pt idx="45">
                  <c:v>8</c:v>
                </c:pt>
                <c:pt idx="46">
                  <c:v>10</c:v>
                </c:pt>
                <c:pt idx="47">
                  <c:v>6</c:v>
                </c:pt>
                <c:pt idx="48">
                  <c:v>32</c:v>
                </c:pt>
                <c:pt idx="50">
                  <c:v>3</c:v>
                </c:pt>
                <c:pt idx="51">
                  <c:v>134</c:v>
                </c:pt>
                <c:pt idx="52">
                  <c:v>40</c:v>
                </c:pt>
                <c:pt idx="53">
                  <c:v>36</c:v>
                </c:pt>
                <c:pt idx="56">
                  <c:v>145</c:v>
                </c:pt>
                <c:pt idx="57">
                  <c:v>13</c:v>
                </c:pt>
                <c:pt idx="58">
                  <c:v>33</c:v>
                </c:pt>
                <c:pt idx="59">
                  <c:v>9</c:v>
                </c:pt>
                <c:pt idx="60">
                  <c:v>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4D-42F9-AF8C-15ED2688AA9A}"/>
            </c:ext>
          </c:extLst>
        </c:ser>
        <c:ser>
          <c:idx val="1"/>
          <c:order val="1"/>
          <c:tx>
            <c:v>y1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110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110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074D-42F9-AF8C-15ED2688AA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5907616"/>
        <c:axId val="1862857824"/>
      </c:scatterChart>
      <c:valAx>
        <c:axId val="1875907616"/>
        <c:scaling>
          <c:orientation val="minMax"/>
          <c:max val="110"/>
          <c:min val="0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>
                    <a:solidFill>
                      <a:sysClr val="windowText" lastClr="000000"/>
                    </a:solidFill>
                  </a:rPr>
                  <a:t>Sorcar-Max:</a:t>
                </a:r>
                <a:r>
                  <a:rPr lang="en-US" sz="3600" baseline="0">
                    <a:solidFill>
                      <a:sysClr val="windowText" lastClr="000000"/>
                    </a:solidFill>
                  </a:rPr>
                  <a:t> #Predicates</a:t>
                </a:r>
                <a:endParaRPr lang="en-US" sz="36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.22413112412398489"/>
              <c:y val="0.890073293077699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low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2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857824"/>
        <c:crosses val="autoZero"/>
        <c:crossBetween val="midCat"/>
        <c:majorUnit val="20"/>
        <c:minorUnit val="10"/>
      </c:valAx>
      <c:valAx>
        <c:axId val="1862857824"/>
        <c:scaling>
          <c:orientation val="minMax"/>
          <c:max val="11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>
                    <a:solidFill>
                      <a:sysClr val="windowText" lastClr="000000"/>
                    </a:solidFill>
                  </a:rPr>
                  <a:t>Boogie: #Predicates</a:t>
                </a:r>
              </a:p>
            </c:rich>
          </c:tx>
          <c:layout>
            <c:manualLayout>
              <c:xMode val="edge"/>
              <c:yMode val="edge"/>
              <c:x val="0"/>
              <c:y val="0.143231420969654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907616"/>
        <c:crosses val="autoZero"/>
        <c:crossBetween val="midCat"/>
        <c:majorUnit val="20"/>
        <c:minorUnit val="10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370504226112819"/>
          <c:y val="2.6377976645620263E-2"/>
          <c:w val="0.73507594557454303"/>
          <c:h val="0.7454730980185492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DryadDetails!$G$3:$G$63</c:f>
              <c:numCache>
                <c:formatCode>General</c:formatCode>
                <c:ptCount val="61"/>
                <c:pt idx="0">
                  <c:v>2</c:v>
                </c:pt>
                <c:pt idx="1">
                  <c:v>11</c:v>
                </c:pt>
                <c:pt idx="2">
                  <c:v>30</c:v>
                </c:pt>
                <c:pt idx="3">
                  <c:v>19</c:v>
                </c:pt>
                <c:pt idx="4">
                  <c:v>12</c:v>
                </c:pt>
                <c:pt idx="6">
                  <c:v>10</c:v>
                </c:pt>
                <c:pt idx="7">
                  <c:v>12</c:v>
                </c:pt>
                <c:pt idx="8">
                  <c:v>14</c:v>
                </c:pt>
                <c:pt idx="9">
                  <c:v>10</c:v>
                </c:pt>
                <c:pt idx="10">
                  <c:v>16</c:v>
                </c:pt>
                <c:pt idx="11">
                  <c:v>0</c:v>
                </c:pt>
                <c:pt idx="12">
                  <c:v>9</c:v>
                </c:pt>
                <c:pt idx="13">
                  <c:v>6</c:v>
                </c:pt>
                <c:pt idx="14">
                  <c:v>1</c:v>
                </c:pt>
                <c:pt idx="15">
                  <c:v>50</c:v>
                </c:pt>
                <c:pt idx="16">
                  <c:v>6</c:v>
                </c:pt>
                <c:pt idx="17">
                  <c:v>11</c:v>
                </c:pt>
                <c:pt idx="18">
                  <c:v>10</c:v>
                </c:pt>
                <c:pt idx="19">
                  <c:v>52</c:v>
                </c:pt>
                <c:pt idx="20">
                  <c:v>12</c:v>
                </c:pt>
                <c:pt idx="21">
                  <c:v>0</c:v>
                </c:pt>
                <c:pt idx="22">
                  <c:v>85</c:v>
                </c:pt>
                <c:pt idx="23">
                  <c:v>5</c:v>
                </c:pt>
                <c:pt idx="24">
                  <c:v>1</c:v>
                </c:pt>
                <c:pt idx="25">
                  <c:v>50</c:v>
                </c:pt>
                <c:pt idx="26">
                  <c:v>39</c:v>
                </c:pt>
                <c:pt idx="27">
                  <c:v>43</c:v>
                </c:pt>
                <c:pt idx="28">
                  <c:v>39</c:v>
                </c:pt>
                <c:pt idx="29">
                  <c:v>6</c:v>
                </c:pt>
                <c:pt idx="30">
                  <c:v>9</c:v>
                </c:pt>
                <c:pt idx="31">
                  <c:v>10</c:v>
                </c:pt>
                <c:pt idx="32">
                  <c:v>40</c:v>
                </c:pt>
                <c:pt idx="33">
                  <c:v>12</c:v>
                </c:pt>
                <c:pt idx="34">
                  <c:v>32</c:v>
                </c:pt>
                <c:pt idx="35">
                  <c:v>13</c:v>
                </c:pt>
                <c:pt idx="36">
                  <c:v>36</c:v>
                </c:pt>
                <c:pt idx="37">
                  <c:v>10</c:v>
                </c:pt>
                <c:pt idx="39">
                  <c:v>8</c:v>
                </c:pt>
                <c:pt idx="40">
                  <c:v>14</c:v>
                </c:pt>
                <c:pt idx="41">
                  <c:v>18</c:v>
                </c:pt>
                <c:pt idx="42">
                  <c:v>1</c:v>
                </c:pt>
                <c:pt idx="43">
                  <c:v>11</c:v>
                </c:pt>
                <c:pt idx="44">
                  <c:v>14</c:v>
                </c:pt>
                <c:pt idx="45">
                  <c:v>6</c:v>
                </c:pt>
                <c:pt idx="46">
                  <c:v>10</c:v>
                </c:pt>
                <c:pt idx="47">
                  <c:v>0</c:v>
                </c:pt>
                <c:pt idx="48">
                  <c:v>22</c:v>
                </c:pt>
                <c:pt idx="50">
                  <c:v>3</c:v>
                </c:pt>
                <c:pt idx="51">
                  <c:v>73</c:v>
                </c:pt>
                <c:pt idx="52">
                  <c:v>19</c:v>
                </c:pt>
                <c:pt idx="53">
                  <c:v>20</c:v>
                </c:pt>
                <c:pt idx="56">
                  <c:v>60</c:v>
                </c:pt>
                <c:pt idx="57">
                  <c:v>12</c:v>
                </c:pt>
                <c:pt idx="58">
                  <c:v>28</c:v>
                </c:pt>
                <c:pt idx="59">
                  <c:v>0</c:v>
                </c:pt>
                <c:pt idx="60">
                  <c:v>32</c:v>
                </c:pt>
              </c:numCache>
            </c:numRef>
          </c:xVal>
          <c:yVal>
            <c:numRef>
              <c:f>DryadDetails!$AU$3:$AU$63</c:f>
              <c:numCache>
                <c:formatCode>General</c:formatCode>
                <c:ptCount val="61"/>
                <c:pt idx="0">
                  <c:v>6</c:v>
                </c:pt>
                <c:pt idx="1">
                  <c:v>13</c:v>
                </c:pt>
                <c:pt idx="2">
                  <c:v>85</c:v>
                </c:pt>
                <c:pt idx="3">
                  <c:v>30</c:v>
                </c:pt>
                <c:pt idx="4">
                  <c:v>17</c:v>
                </c:pt>
                <c:pt idx="6">
                  <c:v>10</c:v>
                </c:pt>
                <c:pt idx="7">
                  <c:v>20</c:v>
                </c:pt>
                <c:pt idx="8">
                  <c:v>17</c:v>
                </c:pt>
                <c:pt idx="9">
                  <c:v>12</c:v>
                </c:pt>
                <c:pt idx="10">
                  <c:v>19</c:v>
                </c:pt>
                <c:pt idx="11">
                  <c:v>4</c:v>
                </c:pt>
                <c:pt idx="12">
                  <c:v>11</c:v>
                </c:pt>
                <c:pt idx="13">
                  <c:v>9</c:v>
                </c:pt>
                <c:pt idx="14">
                  <c:v>1</c:v>
                </c:pt>
                <c:pt idx="15">
                  <c:v>67</c:v>
                </c:pt>
                <c:pt idx="16">
                  <c:v>8</c:v>
                </c:pt>
                <c:pt idx="17">
                  <c:v>16</c:v>
                </c:pt>
                <c:pt idx="18">
                  <c:v>17</c:v>
                </c:pt>
                <c:pt idx="19">
                  <c:v>74</c:v>
                </c:pt>
                <c:pt idx="20">
                  <c:v>19</c:v>
                </c:pt>
                <c:pt idx="21">
                  <c:v>4</c:v>
                </c:pt>
                <c:pt idx="22">
                  <c:v>136</c:v>
                </c:pt>
                <c:pt idx="23">
                  <c:v>9</c:v>
                </c:pt>
                <c:pt idx="24">
                  <c:v>1</c:v>
                </c:pt>
                <c:pt idx="25">
                  <c:v>67</c:v>
                </c:pt>
                <c:pt idx="26">
                  <c:v>78</c:v>
                </c:pt>
                <c:pt idx="27">
                  <c:v>159</c:v>
                </c:pt>
                <c:pt idx="28">
                  <c:v>138</c:v>
                </c:pt>
                <c:pt idx="29">
                  <c:v>8</c:v>
                </c:pt>
                <c:pt idx="30">
                  <c:v>12</c:v>
                </c:pt>
                <c:pt idx="31">
                  <c:v>17</c:v>
                </c:pt>
                <c:pt idx="32">
                  <c:v>74</c:v>
                </c:pt>
                <c:pt idx="33">
                  <c:v>19</c:v>
                </c:pt>
                <c:pt idx="34">
                  <c:v>104</c:v>
                </c:pt>
                <c:pt idx="35">
                  <c:v>25</c:v>
                </c:pt>
                <c:pt idx="36">
                  <c:v>107</c:v>
                </c:pt>
                <c:pt idx="37">
                  <c:v>10</c:v>
                </c:pt>
                <c:pt idx="39">
                  <c:v>13</c:v>
                </c:pt>
                <c:pt idx="40">
                  <c:v>22</c:v>
                </c:pt>
                <c:pt idx="41">
                  <c:v>19</c:v>
                </c:pt>
                <c:pt idx="42">
                  <c:v>1</c:v>
                </c:pt>
                <c:pt idx="43">
                  <c:v>19</c:v>
                </c:pt>
                <c:pt idx="44">
                  <c:v>28</c:v>
                </c:pt>
                <c:pt idx="45">
                  <c:v>8</c:v>
                </c:pt>
                <c:pt idx="46">
                  <c:v>10</c:v>
                </c:pt>
                <c:pt idx="47">
                  <c:v>6</c:v>
                </c:pt>
                <c:pt idx="48">
                  <c:v>32</c:v>
                </c:pt>
                <c:pt idx="50">
                  <c:v>3</c:v>
                </c:pt>
                <c:pt idx="51">
                  <c:v>134</c:v>
                </c:pt>
                <c:pt idx="52">
                  <c:v>40</c:v>
                </c:pt>
                <c:pt idx="53">
                  <c:v>36</c:v>
                </c:pt>
                <c:pt idx="56">
                  <c:v>145</c:v>
                </c:pt>
                <c:pt idx="57">
                  <c:v>13</c:v>
                </c:pt>
                <c:pt idx="58">
                  <c:v>33</c:v>
                </c:pt>
                <c:pt idx="59">
                  <c:v>9</c:v>
                </c:pt>
                <c:pt idx="60">
                  <c:v>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07D-4883-AC86-36FF3EEF378E}"/>
            </c:ext>
          </c:extLst>
        </c:ser>
        <c:ser>
          <c:idx val="1"/>
          <c:order val="1"/>
          <c:tx>
            <c:v>y1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110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110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507D-4883-AC86-36FF3EEF37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5907616"/>
        <c:axId val="1862857824"/>
      </c:scatterChart>
      <c:valAx>
        <c:axId val="1875907616"/>
        <c:scaling>
          <c:orientation val="minMax"/>
          <c:max val="110"/>
          <c:min val="0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/>
                  <a:t>Sorcar:</a:t>
                </a:r>
                <a:r>
                  <a:rPr lang="en-US" sz="3600" baseline="0"/>
                  <a:t> #Predicates</a:t>
                </a:r>
                <a:endParaRPr lang="en-US" sz="3600"/>
              </a:p>
            </c:rich>
          </c:tx>
          <c:layout>
            <c:manualLayout>
              <c:xMode val="edge"/>
              <c:yMode val="edge"/>
              <c:x val="0.29921866096750294"/>
              <c:y val="0.894565135696973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low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857824"/>
        <c:crosses val="autoZero"/>
        <c:crossBetween val="midCat"/>
        <c:majorUnit val="20"/>
        <c:minorUnit val="10"/>
      </c:valAx>
      <c:valAx>
        <c:axId val="1862857824"/>
        <c:scaling>
          <c:orientation val="minMax"/>
          <c:max val="11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/>
                  <a:t>Boogie: #Predicates</a:t>
                </a:r>
              </a:p>
            </c:rich>
          </c:tx>
          <c:layout>
            <c:manualLayout>
              <c:xMode val="edge"/>
              <c:yMode val="edge"/>
              <c:x val="0"/>
              <c:y val="0.143231420969654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907616"/>
        <c:crosses val="autoZero"/>
        <c:crossBetween val="midCat"/>
        <c:majorUnit val="20"/>
        <c:minorUnit val="10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1370504226112819"/>
          <c:y val="2.6377976645620263E-2"/>
          <c:w val="0.73507594557454303"/>
          <c:h val="0.7454730980185492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DryadDetails!$G$3:$G$63</c:f>
              <c:numCache>
                <c:formatCode>General</c:formatCode>
                <c:ptCount val="61"/>
                <c:pt idx="0">
                  <c:v>2</c:v>
                </c:pt>
                <c:pt idx="1">
                  <c:v>11</c:v>
                </c:pt>
                <c:pt idx="2">
                  <c:v>30</c:v>
                </c:pt>
                <c:pt idx="3">
                  <c:v>19</c:v>
                </c:pt>
                <c:pt idx="4">
                  <c:v>12</c:v>
                </c:pt>
                <c:pt idx="6">
                  <c:v>10</c:v>
                </c:pt>
                <c:pt idx="7">
                  <c:v>12</c:v>
                </c:pt>
                <c:pt idx="8">
                  <c:v>14</c:v>
                </c:pt>
                <c:pt idx="9">
                  <c:v>10</c:v>
                </c:pt>
                <c:pt idx="10">
                  <c:v>16</c:v>
                </c:pt>
                <c:pt idx="11">
                  <c:v>0</c:v>
                </c:pt>
                <c:pt idx="12">
                  <c:v>9</c:v>
                </c:pt>
                <c:pt idx="13">
                  <c:v>6</c:v>
                </c:pt>
                <c:pt idx="14">
                  <c:v>1</c:v>
                </c:pt>
                <c:pt idx="15">
                  <c:v>50</c:v>
                </c:pt>
                <c:pt idx="16">
                  <c:v>6</c:v>
                </c:pt>
                <c:pt idx="17">
                  <c:v>11</c:v>
                </c:pt>
                <c:pt idx="18">
                  <c:v>10</c:v>
                </c:pt>
                <c:pt idx="19">
                  <c:v>52</c:v>
                </c:pt>
                <c:pt idx="20">
                  <c:v>12</c:v>
                </c:pt>
                <c:pt idx="21">
                  <c:v>0</c:v>
                </c:pt>
                <c:pt idx="22">
                  <c:v>85</c:v>
                </c:pt>
                <c:pt idx="23">
                  <c:v>5</c:v>
                </c:pt>
                <c:pt idx="24">
                  <c:v>1</c:v>
                </c:pt>
                <c:pt idx="25">
                  <c:v>50</c:v>
                </c:pt>
                <c:pt idx="26">
                  <c:v>39</c:v>
                </c:pt>
                <c:pt idx="27">
                  <c:v>43</c:v>
                </c:pt>
                <c:pt idx="28">
                  <c:v>39</c:v>
                </c:pt>
                <c:pt idx="29">
                  <c:v>6</c:v>
                </c:pt>
                <c:pt idx="30">
                  <c:v>9</c:v>
                </c:pt>
                <c:pt idx="31">
                  <c:v>10</c:v>
                </c:pt>
                <c:pt idx="32">
                  <c:v>40</c:v>
                </c:pt>
                <c:pt idx="33">
                  <c:v>12</c:v>
                </c:pt>
                <c:pt idx="34">
                  <c:v>32</c:v>
                </c:pt>
                <c:pt idx="35">
                  <c:v>13</c:v>
                </c:pt>
                <c:pt idx="36">
                  <c:v>36</c:v>
                </c:pt>
                <c:pt idx="37">
                  <c:v>10</c:v>
                </c:pt>
                <c:pt idx="39">
                  <c:v>8</c:v>
                </c:pt>
                <c:pt idx="40">
                  <c:v>14</c:v>
                </c:pt>
                <c:pt idx="41">
                  <c:v>18</c:v>
                </c:pt>
                <c:pt idx="42">
                  <c:v>1</c:v>
                </c:pt>
                <c:pt idx="43">
                  <c:v>11</c:v>
                </c:pt>
                <c:pt idx="44">
                  <c:v>14</c:v>
                </c:pt>
                <c:pt idx="45">
                  <c:v>6</c:v>
                </c:pt>
                <c:pt idx="46">
                  <c:v>10</c:v>
                </c:pt>
                <c:pt idx="47">
                  <c:v>0</c:v>
                </c:pt>
                <c:pt idx="48">
                  <c:v>22</c:v>
                </c:pt>
                <c:pt idx="50">
                  <c:v>3</c:v>
                </c:pt>
                <c:pt idx="51">
                  <c:v>73</c:v>
                </c:pt>
                <c:pt idx="52">
                  <c:v>19</c:v>
                </c:pt>
                <c:pt idx="53">
                  <c:v>20</c:v>
                </c:pt>
                <c:pt idx="56">
                  <c:v>60</c:v>
                </c:pt>
                <c:pt idx="57">
                  <c:v>12</c:v>
                </c:pt>
                <c:pt idx="58">
                  <c:v>28</c:v>
                </c:pt>
                <c:pt idx="59">
                  <c:v>0</c:v>
                </c:pt>
                <c:pt idx="60">
                  <c:v>32</c:v>
                </c:pt>
              </c:numCache>
            </c:numRef>
          </c:xVal>
          <c:yVal>
            <c:numRef>
              <c:f>DryadDetails!$AU$3:$AU$63</c:f>
              <c:numCache>
                <c:formatCode>General</c:formatCode>
                <c:ptCount val="61"/>
                <c:pt idx="0">
                  <c:v>6</c:v>
                </c:pt>
                <c:pt idx="1">
                  <c:v>13</c:v>
                </c:pt>
                <c:pt idx="2">
                  <c:v>85</c:v>
                </c:pt>
                <c:pt idx="3">
                  <c:v>30</c:v>
                </c:pt>
                <c:pt idx="4">
                  <c:v>17</c:v>
                </c:pt>
                <c:pt idx="6">
                  <c:v>10</c:v>
                </c:pt>
                <c:pt idx="7">
                  <c:v>20</c:v>
                </c:pt>
                <c:pt idx="8">
                  <c:v>17</c:v>
                </c:pt>
                <c:pt idx="9">
                  <c:v>12</c:v>
                </c:pt>
                <c:pt idx="10">
                  <c:v>19</c:v>
                </c:pt>
                <c:pt idx="11">
                  <c:v>4</c:v>
                </c:pt>
                <c:pt idx="12">
                  <c:v>11</c:v>
                </c:pt>
                <c:pt idx="13">
                  <c:v>9</c:v>
                </c:pt>
                <c:pt idx="14">
                  <c:v>1</c:v>
                </c:pt>
                <c:pt idx="15">
                  <c:v>67</c:v>
                </c:pt>
                <c:pt idx="16">
                  <c:v>8</c:v>
                </c:pt>
                <c:pt idx="17">
                  <c:v>16</c:v>
                </c:pt>
                <c:pt idx="18">
                  <c:v>17</c:v>
                </c:pt>
                <c:pt idx="19">
                  <c:v>74</c:v>
                </c:pt>
                <c:pt idx="20">
                  <c:v>19</c:v>
                </c:pt>
                <c:pt idx="21">
                  <c:v>4</c:v>
                </c:pt>
                <c:pt idx="22">
                  <c:v>136</c:v>
                </c:pt>
                <c:pt idx="23">
                  <c:v>9</c:v>
                </c:pt>
                <c:pt idx="24">
                  <c:v>1</c:v>
                </c:pt>
                <c:pt idx="25">
                  <c:v>67</c:v>
                </c:pt>
                <c:pt idx="26">
                  <c:v>78</c:v>
                </c:pt>
                <c:pt idx="27">
                  <c:v>159</c:v>
                </c:pt>
                <c:pt idx="28">
                  <c:v>138</c:v>
                </c:pt>
                <c:pt idx="29">
                  <c:v>8</c:v>
                </c:pt>
                <c:pt idx="30">
                  <c:v>12</c:v>
                </c:pt>
                <c:pt idx="31">
                  <c:v>17</c:v>
                </c:pt>
                <c:pt idx="32">
                  <c:v>74</c:v>
                </c:pt>
                <c:pt idx="33">
                  <c:v>19</c:v>
                </c:pt>
                <c:pt idx="34">
                  <c:v>104</c:v>
                </c:pt>
                <c:pt idx="35">
                  <c:v>25</c:v>
                </c:pt>
                <c:pt idx="36">
                  <c:v>107</c:v>
                </c:pt>
                <c:pt idx="37">
                  <c:v>10</c:v>
                </c:pt>
                <c:pt idx="39">
                  <c:v>13</c:v>
                </c:pt>
                <c:pt idx="40">
                  <c:v>22</c:v>
                </c:pt>
                <c:pt idx="41">
                  <c:v>19</c:v>
                </c:pt>
                <c:pt idx="42">
                  <c:v>1</c:v>
                </c:pt>
                <c:pt idx="43">
                  <c:v>19</c:v>
                </c:pt>
                <c:pt idx="44">
                  <c:v>28</c:v>
                </c:pt>
                <c:pt idx="45">
                  <c:v>8</c:v>
                </c:pt>
                <c:pt idx="46">
                  <c:v>10</c:v>
                </c:pt>
                <c:pt idx="47">
                  <c:v>6</c:v>
                </c:pt>
                <c:pt idx="48">
                  <c:v>32</c:v>
                </c:pt>
                <c:pt idx="50">
                  <c:v>3</c:v>
                </c:pt>
                <c:pt idx="51">
                  <c:v>134</c:v>
                </c:pt>
                <c:pt idx="52">
                  <c:v>40</c:v>
                </c:pt>
                <c:pt idx="53">
                  <c:v>36</c:v>
                </c:pt>
                <c:pt idx="56">
                  <c:v>145</c:v>
                </c:pt>
                <c:pt idx="57">
                  <c:v>13</c:v>
                </c:pt>
                <c:pt idx="58">
                  <c:v>33</c:v>
                </c:pt>
                <c:pt idx="59">
                  <c:v>9</c:v>
                </c:pt>
                <c:pt idx="60">
                  <c:v>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04-4C9C-A379-749B64D596B6}"/>
            </c:ext>
          </c:extLst>
        </c:ser>
        <c:ser>
          <c:idx val="1"/>
          <c:order val="1"/>
          <c:tx>
            <c:v>y1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Lit>
              <c:formatCode>General</c:formatCode>
              <c:ptCount val="2"/>
              <c:pt idx="0">
                <c:v>0</c:v>
              </c:pt>
              <c:pt idx="1">
                <c:v>110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110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F104-4C9C-A379-749B64D596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5907616"/>
        <c:axId val="1862857824"/>
      </c:scatterChart>
      <c:valAx>
        <c:axId val="1875907616"/>
        <c:scaling>
          <c:orientation val="minMax"/>
          <c:max val="110"/>
          <c:min val="0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/>
                  <a:t>Sorcar-Max:</a:t>
                </a:r>
                <a:r>
                  <a:rPr lang="en-US" sz="3600" baseline="0"/>
                  <a:t> #Predicates</a:t>
                </a:r>
                <a:endParaRPr lang="en-US" sz="3600"/>
              </a:p>
            </c:rich>
          </c:tx>
          <c:layout>
            <c:manualLayout>
              <c:xMode val="edge"/>
              <c:yMode val="edge"/>
              <c:x val="0.22413112412398489"/>
              <c:y val="0.890073293077699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out"/>
        <c:minorTickMark val="none"/>
        <c:tickLblPos val="low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2857824"/>
        <c:crosses val="autoZero"/>
        <c:crossBetween val="midCat"/>
        <c:majorUnit val="20"/>
        <c:minorUnit val="10"/>
      </c:valAx>
      <c:valAx>
        <c:axId val="1862857824"/>
        <c:scaling>
          <c:orientation val="minMax"/>
          <c:max val="11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/>
                  <a:t>Boogie: #Predicates</a:t>
                </a:r>
              </a:p>
            </c:rich>
          </c:tx>
          <c:layout>
            <c:manualLayout>
              <c:xMode val="edge"/>
              <c:yMode val="edge"/>
              <c:x val="0"/>
              <c:y val="0.143231420969654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5907616"/>
        <c:crosses val="autoZero"/>
        <c:crossBetween val="midCat"/>
        <c:majorUnit val="20"/>
        <c:minorUnit val="10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44764252441418"/>
          <c:y val="2.743500610158358E-2"/>
          <c:w val="0.71002533044855876"/>
          <c:h val="0.75884924275242294"/>
        </c:manualLayout>
      </c:layout>
      <c:scatterChart>
        <c:scatterStyle val="lineMarker"/>
        <c:varyColors val="0"/>
        <c:ser>
          <c:idx val="0"/>
          <c:order val="0"/>
          <c:tx>
            <c:v>s1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DryadDetails!$J$3:$J$63</c:f>
              <c:numCache>
                <c:formatCode>General</c:formatCode>
                <c:ptCount val="61"/>
                <c:pt idx="0">
                  <c:v>1.5</c:v>
                </c:pt>
                <c:pt idx="1">
                  <c:v>23.5</c:v>
                </c:pt>
                <c:pt idx="2">
                  <c:v>3.6</c:v>
                </c:pt>
                <c:pt idx="3">
                  <c:v>25.3</c:v>
                </c:pt>
                <c:pt idx="4">
                  <c:v>8.9</c:v>
                </c:pt>
                <c:pt idx="5">
                  <c:v>1200</c:v>
                </c:pt>
                <c:pt idx="6">
                  <c:v>10</c:v>
                </c:pt>
                <c:pt idx="7">
                  <c:v>2</c:v>
                </c:pt>
                <c:pt idx="8">
                  <c:v>3.5</c:v>
                </c:pt>
                <c:pt idx="9">
                  <c:v>7.5</c:v>
                </c:pt>
                <c:pt idx="10">
                  <c:v>4</c:v>
                </c:pt>
                <c:pt idx="11">
                  <c:v>0.9</c:v>
                </c:pt>
                <c:pt idx="12">
                  <c:v>2.5</c:v>
                </c:pt>
                <c:pt idx="13">
                  <c:v>3</c:v>
                </c:pt>
                <c:pt idx="14">
                  <c:v>1.9</c:v>
                </c:pt>
                <c:pt idx="15">
                  <c:v>5.5</c:v>
                </c:pt>
                <c:pt idx="16">
                  <c:v>2</c:v>
                </c:pt>
                <c:pt idx="17">
                  <c:v>1.9</c:v>
                </c:pt>
                <c:pt idx="18">
                  <c:v>3</c:v>
                </c:pt>
                <c:pt idx="19">
                  <c:v>4.5</c:v>
                </c:pt>
                <c:pt idx="20">
                  <c:v>5</c:v>
                </c:pt>
                <c:pt idx="21">
                  <c:v>2.1</c:v>
                </c:pt>
                <c:pt idx="22">
                  <c:v>9.1999999999999993</c:v>
                </c:pt>
                <c:pt idx="23">
                  <c:v>2.4</c:v>
                </c:pt>
                <c:pt idx="24">
                  <c:v>1.9</c:v>
                </c:pt>
                <c:pt idx="25">
                  <c:v>4.5</c:v>
                </c:pt>
                <c:pt idx="26">
                  <c:v>80.2</c:v>
                </c:pt>
                <c:pt idx="27">
                  <c:v>104.8</c:v>
                </c:pt>
                <c:pt idx="28">
                  <c:v>71</c:v>
                </c:pt>
                <c:pt idx="29">
                  <c:v>1.9</c:v>
                </c:pt>
                <c:pt idx="30">
                  <c:v>2.5</c:v>
                </c:pt>
                <c:pt idx="31">
                  <c:v>3.5</c:v>
                </c:pt>
                <c:pt idx="32">
                  <c:v>4</c:v>
                </c:pt>
                <c:pt idx="33">
                  <c:v>4</c:v>
                </c:pt>
                <c:pt idx="34">
                  <c:v>9.6</c:v>
                </c:pt>
                <c:pt idx="35">
                  <c:v>78.900000000000006</c:v>
                </c:pt>
                <c:pt idx="36">
                  <c:v>31.3</c:v>
                </c:pt>
                <c:pt idx="37">
                  <c:v>8.4</c:v>
                </c:pt>
                <c:pt idx="38">
                  <c:v>46.3</c:v>
                </c:pt>
                <c:pt idx="39">
                  <c:v>11</c:v>
                </c:pt>
                <c:pt idx="40">
                  <c:v>3</c:v>
                </c:pt>
                <c:pt idx="41">
                  <c:v>13</c:v>
                </c:pt>
                <c:pt idx="42">
                  <c:v>1.9</c:v>
                </c:pt>
                <c:pt idx="43">
                  <c:v>88.2</c:v>
                </c:pt>
                <c:pt idx="44">
                  <c:v>3.5</c:v>
                </c:pt>
                <c:pt idx="45">
                  <c:v>2</c:v>
                </c:pt>
                <c:pt idx="46">
                  <c:v>13.5</c:v>
                </c:pt>
                <c:pt idx="47">
                  <c:v>0.9</c:v>
                </c:pt>
                <c:pt idx="48">
                  <c:v>9.6</c:v>
                </c:pt>
                <c:pt idx="49">
                  <c:v>113</c:v>
                </c:pt>
                <c:pt idx="50">
                  <c:v>5</c:v>
                </c:pt>
                <c:pt idx="51">
                  <c:v>31.5</c:v>
                </c:pt>
                <c:pt idx="52">
                  <c:v>206.1</c:v>
                </c:pt>
                <c:pt idx="53">
                  <c:v>8.6</c:v>
                </c:pt>
                <c:pt idx="54">
                  <c:v>1200</c:v>
                </c:pt>
                <c:pt idx="55">
                  <c:v>187.9</c:v>
                </c:pt>
                <c:pt idx="56">
                  <c:v>26.3</c:v>
                </c:pt>
                <c:pt idx="57">
                  <c:v>21</c:v>
                </c:pt>
                <c:pt idx="58">
                  <c:v>64.2</c:v>
                </c:pt>
                <c:pt idx="59">
                  <c:v>1.5</c:v>
                </c:pt>
                <c:pt idx="60">
                  <c:v>49.8</c:v>
                </c:pt>
              </c:numCache>
            </c:numRef>
          </c:xVal>
          <c:yVal>
            <c:numRef>
              <c:f>DryadDetails!$AX$3:$AX$63</c:f>
              <c:numCache>
                <c:formatCode>General</c:formatCode>
                <c:ptCount val="61"/>
                <c:pt idx="0">
                  <c:v>1.4</c:v>
                </c:pt>
                <c:pt idx="1">
                  <c:v>17.5</c:v>
                </c:pt>
                <c:pt idx="2">
                  <c:v>37.5</c:v>
                </c:pt>
                <c:pt idx="3">
                  <c:v>54.7</c:v>
                </c:pt>
                <c:pt idx="4">
                  <c:v>10.9</c:v>
                </c:pt>
                <c:pt idx="5">
                  <c:v>1034.8</c:v>
                </c:pt>
                <c:pt idx="6">
                  <c:v>14</c:v>
                </c:pt>
                <c:pt idx="7">
                  <c:v>3.5</c:v>
                </c:pt>
                <c:pt idx="8">
                  <c:v>6.5</c:v>
                </c:pt>
                <c:pt idx="9">
                  <c:v>18</c:v>
                </c:pt>
                <c:pt idx="10">
                  <c:v>16</c:v>
                </c:pt>
                <c:pt idx="11">
                  <c:v>1.4</c:v>
                </c:pt>
                <c:pt idx="12">
                  <c:v>3.5</c:v>
                </c:pt>
                <c:pt idx="13">
                  <c:v>3.4</c:v>
                </c:pt>
                <c:pt idx="14">
                  <c:v>4.5</c:v>
                </c:pt>
                <c:pt idx="15">
                  <c:v>17.399999999999999</c:v>
                </c:pt>
                <c:pt idx="16">
                  <c:v>2.5</c:v>
                </c:pt>
                <c:pt idx="17">
                  <c:v>5</c:v>
                </c:pt>
                <c:pt idx="18">
                  <c:v>4.5</c:v>
                </c:pt>
                <c:pt idx="19">
                  <c:v>27</c:v>
                </c:pt>
                <c:pt idx="20">
                  <c:v>10</c:v>
                </c:pt>
                <c:pt idx="21">
                  <c:v>53</c:v>
                </c:pt>
                <c:pt idx="22">
                  <c:v>93.1</c:v>
                </c:pt>
                <c:pt idx="23">
                  <c:v>3.5</c:v>
                </c:pt>
                <c:pt idx="24">
                  <c:v>4.4000000000000004</c:v>
                </c:pt>
                <c:pt idx="25">
                  <c:v>18</c:v>
                </c:pt>
                <c:pt idx="26">
                  <c:v>260.10000000000002</c:v>
                </c:pt>
                <c:pt idx="27">
                  <c:v>378.8</c:v>
                </c:pt>
                <c:pt idx="28">
                  <c:v>249.5</c:v>
                </c:pt>
                <c:pt idx="29">
                  <c:v>2.4</c:v>
                </c:pt>
                <c:pt idx="30">
                  <c:v>3.5</c:v>
                </c:pt>
                <c:pt idx="31">
                  <c:v>4.5</c:v>
                </c:pt>
                <c:pt idx="32">
                  <c:v>26.5</c:v>
                </c:pt>
                <c:pt idx="33">
                  <c:v>10</c:v>
                </c:pt>
                <c:pt idx="34">
                  <c:v>55.5</c:v>
                </c:pt>
                <c:pt idx="35">
                  <c:v>77.599999999999994</c:v>
                </c:pt>
                <c:pt idx="36">
                  <c:v>156.80000000000001</c:v>
                </c:pt>
                <c:pt idx="37">
                  <c:v>13.9</c:v>
                </c:pt>
                <c:pt idx="38">
                  <c:v>1200</c:v>
                </c:pt>
                <c:pt idx="39">
                  <c:v>16</c:v>
                </c:pt>
                <c:pt idx="40">
                  <c:v>8.9</c:v>
                </c:pt>
                <c:pt idx="41">
                  <c:v>16</c:v>
                </c:pt>
                <c:pt idx="42">
                  <c:v>4.5</c:v>
                </c:pt>
                <c:pt idx="43">
                  <c:v>69.5</c:v>
                </c:pt>
                <c:pt idx="44">
                  <c:v>10.5</c:v>
                </c:pt>
                <c:pt idx="45">
                  <c:v>3</c:v>
                </c:pt>
                <c:pt idx="46">
                  <c:v>15.9</c:v>
                </c:pt>
                <c:pt idx="47">
                  <c:v>2.5</c:v>
                </c:pt>
                <c:pt idx="48">
                  <c:v>15.5</c:v>
                </c:pt>
                <c:pt idx="49">
                  <c:v>1200</c:v>
                </c:pt>
                <c:pt idx="50">
                  <c:v>3.9</c:v>
                </c:pt>
                <c:pt idx="51">
                  <c:v>158.5</c:v>
                </c:pt>
                <c:pt idx="52">
                  <c:v>165.4</c:v>
                </c:pt>
                <c:pt idx="53">
                  <c:v>23.6</c:v>
                </c:pt>
                <c:pt idx="54">
                  <c:v>828.4</c:v>
                </c:pt>
                <c:pt idx="55">
                  <c:v>1200</c:v>
                </c:pt>
                <c:pt idx="56">
                  <c:v>102.2</c:v>
                </c:pt>
                <c:pt idx="57">
                  <c:v>21</c:v>
                </c:pt>
                <c:pt idx="58">
                  <c:v>100</c:v>
                </c:pt>
                <c:pt idx="59">
                  <c:v>2.9</c:v>
                </c:pt>
                <c:pt idx="60">
                  <c:v>119.1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BC-4FC8-A611-6A88DDE3ECF3}"/>
            </c:ext>
          </c:extLst>
        </c:ser>
        <c:ser>
          <c:idx val="1"/>
          <c:order val="1"/>
          <c:tx>
            <c:v>y1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13BC-4FC8-A611-6A88DDE3ECF3}"/>
              </c:ext>
            </c:extLst>
          </c:dPt>
          <c:xVal>
            <c:numLit>
              <c:formatCode>General</c:formatCode>
              <c:ptCount val="2"/>
              <c:pt idx="0">
                <c:v>1</c:v>
              </c:pt>
              <c:pt idx="1">
                <c:v>1500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1500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3-13BC-4FC8-A611-6A88DDE3ECF3}"/>
            </c:ext>
          </c:extLst>
        </c:ser>
        <c:ser>
          <c:idx val="2"/>
          <c:order val="2"/>
          <c:tx>
            <c:v>y2</c:v>
          </c:tx>
          <c:spPr>
            <a:ln w="12700" cap="rnd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13BC-4FC8-A611-6A88DDE3ECF3}"/>
              </c:ext>
            </c:extLst>
          </c:dPt>
          <c:xVal>
            <c:numLit>
              <c:formatCode>General</c:formatCode>
              <c:ptCount val="2"/>
              <c:pt idx="0">
                <c:v>1200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6-13BC-4FC8-A611-6A88DDE3ECF3}"/>
            </c:ext>
          </c:extLst>
        </c:ser>
        <c:ser>
          <c:idx val="3"/>
          <c:order val="3"/>
          <c:tx>
            <c:v>y3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1200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7-13BC-4FC8-A611-6A88DDE3EC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4032288"/>
        <c:axId val="343615536"/>
      </c:scatterChart>
      <c:valAx>
        <c:axId val="1704032288"/>
        <c:scaling>
          <c:logBase val="10"/>
          <c:orientation val="minMax"/>
          <c:max val="1500"/>
          <c:min val="1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/>
                  <a:t>Sorcar-Max: Time(s)</a:t>
                </a:r>
              </a:p>
            </c:rich>
          </c:tx>
          <c:layout>
            <c:manualLayout>
              <c:xMode val="edge"/>
              <c:yMode val="edge"/>
              <c:x val="0.30012059303397887"/>
              <c:y val="0.894496046003958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615536"/>
        <c:crosses val="autoZero"/>
        <c:crossBetween val="midCat"/>
      </c:valAx>
      <c:valAx>
        <c:axId val="343615536"/>
        <c:scaling>
          <c:logBase val="10"/>
          <c:orientation val="minMax"/>
          <c:max val="1500"/>
          <c:min val="1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/>
                  <a:t>Boogie: Time(s)</a:t>
                </a:r>
              </a:p>
            </c:rich>
          </c:tx>
          <c:layout>
            <c:manualLayout>
              <c:xMode val="edge"/>
              <c:yMode val="edge"/>
              <c:x val="1.8768768768768769E-3"/>
              <c:y val="0.180929118285780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032288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44764252441418"/>
          <c:y val="2.743500610158358E-2"/>
          <c:w val="0.71002533044855876"/>
          <c:h val="0.75884924275242294"/>
        </c:manualLayout>
      </c:layout>
      <c:scatterChart>
        <c:scatterStyle val="lineMarker"/>
        <c:varyColors val="0"/>
        <c:ser>
          <c:idx val="0"/>
          <c:order val="0"/>
          <c:tx>
            <c:v>s1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7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DryadDetails!$J$3:$J$63</c:f>
              <c:numCache>
                <c:formatCode>General</c:formatCode>
                <c:ptCount val="61"/>
                <c:pt idx="0">
                  <c:v>1.5</c:v>
                </c:pt>
                <c:pt idx="1">
                  <c:v>23.5</c:v>
                </c:pt>
                <c:pt idx="2">
                  <c:v>3.6</c:v>
                </c:pt>
                <c:pt idx="3">
                  <c:v>25.3</c:v>
                </c:pt>
                <c:pt idx="4">
                  <c:v>8.9</c:v>
                </c:pt>
                <c:pt idx="5">
                  <c:v>1200</c:v>
                </c:pt>
                <c:pt idx="6">
                  <c:v>10</c:v>
                </c:pt>
                <c:pt idx="7">
                  <c:v>2</c:v>
                </c:pt>
                <c:pt idx="8">
                  <c:v>3.5</c:v>
                </c:pt>
                <c:pt idx="9">
                  <c:v>7.5</c:v>
                </c:pt>
                <c:pt idx="10">
                  <c:v>4</c:v>
                </c:pt>
                <c:pt idx="11">
                  <c:v>0.9</c:v>
                </c:pt>
                <c:pt idx="12">
                  <c:v>2.5</c:v>
                </c:pt>
                <c:pt idx="13">
                  <c:v>3</c:v>
                </c:pt>
                <c:pt idx="14">
                  <c:v>1.9</c:v>
                </c:pt>
                <c:pt idx="15">
                  <c:v>5.5</c:v>
                </c:pt>
                <c:pt idx="16">
                  <c:v>2</c:v>
                </c:pt>
                <c:pt idx="17">
                  <c:v>1.9</c:v>
                </c:pt>
                <c:pt idx="18">
                  <c:v>3</c:v>
                </c:pt>
                <c:pt idx="19">
                  <c:v>4.5</c:v>
                </c:pt>
                <c:pt idx="20">
                  <c:v>5</c:v>
                </c:pt>
                <c:pt idx="21">
                  <c:v>2.1</c:v>
                </c:pt>
                <c:pt idx="22">
                  <c:v>9.1999999999999993</c:v>
                </c:pt>
                <c:pt idx="23">
                  <c:v>2.4</c:v>
                </c:pt>
                <c:pt idx="24">
                  <c:v>1.9</c:v>
                </c:pt>
                <c:pt idx="25">
                  <c:v>4.5</c:v>
                </c:pt>
                <c:pt idx="26">
                  <c:v>80.2</c:v>
                </c:pt>
                <c:pt idx="27">
                  <c:v>104.8</c:v>
                </c:pt>
                <c:pt idx="28">
                  <c:v>71</c:v>
                </c:pt>
                <c:pt idx="29">
                  <c:v>1.9</c:v>
                </c:pt>
                <c:pt idx="30">
                  <c:v>2.5</c:v>
                </c:pt>
                <c:pt idx="31">
                  <c:v>3.5</c:v>
                </c:pt>
                <c:pt idx="32">
                  <c:v>4</c:v>
                </c:pt>
                <c:pt idx="33">
                  <c:v>4</c:v>
                </c:pt>
                <c:pt idx="34">
                  <c:v>9.6</c:v>
                </c:pt>
                <c:pt idx="35">
                  <c:v>78.900000000000006</c:v>
                </c:pt>
                <c:pt idx="36">
                  <c:v>31.3</c:v>
                </c:pt>
                <c:pt idx="37">
                  <c:v>8.4</c:v>
                </c:pt>
                <c:pt idx="38">
                  <c:v>46.3</c:v>
                </c:pt>
                <c:pt idx="39">
                  <c:v>11</c:v>
                </c:pt>
                <c:pt idx="40">
                  <c:v>3</c:v>
                </c:pt>
                <c:pt idx="41">
                  <c:v>13</c:v>
                </c:pt>
                <c:pt idx="42">
                  <c:v>1.9</c:v>
                </c:pt>
                <c:pt idx="43">
                  <c:v>88.2</c:v>
                </c:pt>
                <c:pt idx="44">
                  <c:v>3.5</c:v>
                </c:pt>
                <c:pt idx="45">
                  <c:v>2</c:v>
                </c:pt>
                <c:pt idx="46">
                  <c:v>13.5</c:v>
                </c:pt>
                <c:pt idx="47">
                  <c:v>0.9</c:v>
                </c:pt>
                <c:pt idx="48">
                  <c:v>9.6</c:v>
                </c:pt>
                <c:pt idx="49">
                  <c:v>113</c:v>
                </c:pt>
                <c:pt idx="50">
                  <c:v>5</c:v>
                </c:pt>
                <c:pt idx="51">
                  <c:v>31.5</c:v>
                </c:pt>
                <c:pt idx="52">
                  <c:v>206.1</c:v>
                </c:pt>
                <c:pt idx="53">
                  <c:v>8.6</c:v>
                </c:pt>
                <c:pt idx="54">
                  <c:v>1200</c:v>
                </c:pt>
                <c:pt idx="55">
                  <c:v>187.9</c:v>
                </c:pt>
                <c:pt idx="56">
                  <c:v>26.3</c:v>
                </c:pt>
                <c:pt idx="57">
                  <c:v>21</c:v>
                </c:pt>
                <c:pt idx="58">
                  <c:v>64.2</c:v>
                </c:pt>
                <c:pt idx="59">
                  <c:v>1.5</c:v>
                </c:pt>
                <c:pt idx="60">
                  <c:v>49.8</c:v>
                </c:pt>
              </c:numCache>
            </c:numRef>
          </c:xVal>
          <c:yVal>
            <c:numRef>
              <c:f>DryadDetails!$AX$3:$AX$63</c:f>
              <c:numCache>
                <c:formatCode>General</c:formatCode>
                <c:ptCount val="61"/>
                <c:pt idx="0">
                  <c:v>1.4</c:v>
                </c:pt>
                <c:pt idx="1">
                  <c:v>17.5</c:v>
                </c:pt>
                <c:pt idx="2">
                  <c:v>37.5</c:v>
                </c:pt>
                <c:pt idx="3">
                  <c:v>54.7</c:v>
                </c:pt>
                <c:pt idx="4">
                  <c:v>10.9</c:v>
                </c:pt>
                <c:pt idx="5">
                  <c:v>1034.8</c:v>
                </c:pt>
                <c:pt idx="6">
                  <c:v>14</c:v>
                </c:pt>
                <c:pt idx="7">
                  <c:v>3.5</c:v>
                </c:pt>
                <c:pt idx="8">
                  <c:v>6.5</c:v>
                </c:pt>
                <c:pt idx="9">
                  <c:v>18</c:v>
                </c:pt>
                <c:pt idx="10">
                  <c:v>16</c:v>
                </c:pt>
                <c:pt idx="11">
                  <c:v>1.4</c:v>
                </c:pt>
                <c:pt idx="12">
                  <c:v>3.5</c:v>
                </c:pt>
                <c:pt idx="13">
                  <c:v>3.4</c:v>
                </c:pt>
                <c:pt idx="14">
                  <c:v>4.5</c:v>
                </c:pt>
                <c:pt idx="15">
                  <c:v>17.399999999999999</c:v>
                </c:pt>
                <c:pt idx="16">
                  <c:v>2.5</c:v>
                </c:pt>
                <c:pt idx="17">
                  <c:v>5</c:v>
                </c:pt>
                <c:pt idx="18">
                  <c:v>4.5</c:v>
                </c:pt>
                <c:pt idx="19">
                  <c:v>27</c:v>
                </c:pt>
                <c:pt idx="20">
                  <c:v>10</c:v>
                </c:pt>
                <c:pt idx="21">
                  <c:v>53</c:v>
                </c:pt>
                <c:pt idx="22">
                  <c:v>93.1</c:v>
                </c:pt>
                <c:pt idx="23">
                  <c:v>3.5</c:v>
                </c:pt>
                <c:pt idx="24">
                  <c:v>4.4000000000000004</c:v>
                </c:pt>
                <c:pt idx="25">
                  <c:v>18</c:v>
                </c:pt>
                <c:pt idx="26">
                  <c:v>260.10000000000002</c:v>
                </c:pt>
                <c:pt idx="27">
                  <c:v>378.8</c:v>
                </c:pt>
                <c:pt idx="28">
                  <c:v>249.5</c:v>
                </c:pt>
                <c:pt idx="29">
                  <c:v>2.4</c:v>
                </c:pt>
                <c:pt idx="30">
                  <c:v>3.5</c:v>
                </c:pt>
                <c:pt idx="31">
                  <c:v>4.5</c:v>
                </c:pt>
                <c:pt idx="32">
                  <c:v>26.5</c:v>
                </c:pt>
                <c:pt idx="33">
                  <c:v>10</c:v>
                </c:pt>
                <c:pt idx="34">
                  <c:v>55.5</c:v>
                </c:pt>
                <c:pt idx="35">
                  <c:v>77.599999999999994</c:v>
                </c:pt>
                <c:pt idx="36">
                  <c:v>156.80000000000001</c:v>
                </c:pt>
                <c:pt idx="37">
                  <c:v>13.9</c:v>
                </c:pt>
                <c:pt idx="38">
                  <c:v>1200</c:v>
                </c:pt>
                <c:pt idx="39">
                  <c:v>16</c:v>
                </c:pt>
                <c:pt idx="40">
                  <c:v>8.9</c:v>
                </c:pt>
                <c:pt idx="41">
                  <c:v>16</c:v>
                </c:pt>
                <c:pt idx="42">
                  <c:v>4.5</c:v>
                </c:pt>
                <c:pt idx="43">
                  <c:v>69.5</c:v>
                </c:pt>
                <c:pt idx="44">
                  <c:v>10.5</c:v>
                </c:pt>
                <c:pt idx="45">
                  <c:v>3</c:v>
                </c:pt>
                <c:pt idx="46">
                  <c:v>15.9</c:v>
                </c:pt>
                <c:pt idx="47">
                  <c:v>2.5</c:v>
                </c:pt>
                <c:pt idx="48">
                  <c:v>15.5</c:v>
                </c:pt>
                <c:pt idx="49">
                  <c:v>1200</c:v>
                </c:pt>
                <c:pt idx="50">
                  <c:v>3.9</c:v>
                </c:pt>
                <c:pt idx="51">
                  <c:v>158.5</c:v>
                </c:pt>
                <c:pt idx="52">
                  <c:v>165.4</c:v>
                </c:pt>
                <c:pt idx="53">
                  <c:v>23.6</c:v>
                </c:pt>
                <c:pt idx="54">
                  <c:v>828.4</c:v>
                </c:pt>
                <c:pt idx="55">
                  <c:v>1200</c:v>
                </c:pt>
                <c:pt idx="56">
                  <c:v>102.2</c:v>
                </c:pt>
                <c:pt idx="57">
                  <c:v>21</c:v>
                </c:pt>
                <c:pt idx="58">
                  <c:v>100</c:v>
                </c:pt>
                <c:pt idx="59">
                  <c:v>2.9</c:v>
                </c:pt>
                <c:pt idx="60">
                  <c:v>119.1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CC-4DC4-A9BB-287C6AE04A91}"/>
            </c:ext>
          </c:extLst>
        </c:ser>
        <c:ser>
          <c:idx val="1"/>
          <c:order val="1"/>
          <c:tx>
            <c:v>y1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72CC-4DC4-A9BB-287C6AE04A91}"/>
              </c:ext>
            </c:extLst>
          </c:dPt>
          <c:x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3-72CC-4DC4-A9BB-287C6AE04A91}"/>
            </c:ext>
          </c:extLst>
        </c:ser>
        <c:ser>
          <c:idx val="2"/>
          <c:order val="2"/>
          <c:tx>
            <c:v>y2</c:v>
          </c:tx>
          <c:spPr>
            <a:ln w="12700" cap="rnd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2CC-4DC4-A9BB-287C6AE04A91}"/>
              </c:ext>
            </c:extLst>
          </c:dPt>
          <c:xVal>
            <c:numLit>
              <c:formatCode>General</c:formatCode>
              <c:ptCount val="2"/>
              <c:pt idx="0">
                <c:v>1200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6-72CC-4DC4-A9BB-287C6AE04A91}"/>
            </c:ext>
          </c:extLst>
        </c:ser>
        <c:ser>
          <c:idx val="3"/>
          <c:order val="3"/>
          <c:tx>
            <c:v>y3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1200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7-72CC-4DC4-A9BB-287C6AE04A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4032288"/>
        <c:axId val="343615536"/>
      </c:scatterChart>
      <c:valAx>
        <c:axId val="1704032288"/>
        <c:scaling>
          <c:logBase val="10"/>
          <c:orientation val="minMax"/>
          <c:max val="1200"/>
          <c:min val="1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/>
                  <a:t>Sorcar-Max: Time(s)</a:t>
                </a:r>
              </a:p>
            </c:rich>
          </c:tx>
          <c:layout>
            <c:manualLayout>
              <c:xMode val="edge"/>
              <c:yMode val="edge"/>
              <c:x val="0.30012059303397887"/>
              <c:y val="0.894496046003958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615536"/>
        <c:crosses val="autoZero"/>
        <c:crossBetween val="midCat"/>
      </c:valAx>
      <c:valAx>
        <c:axId val="343615536"/>
        <c:scaling>
          <c:logBase val="10"/>
          <c:orientation val="minMax"/>
          <c:max val="1200"/>
          <c:min val="1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/>
                  <a:t>Boogie: Time(s)</a:t>
                </a:r>
              </a:p>
            </c:rich>
          </c:tx>
          <c:layout>
            <c:manualLayout>
              <c:xMode val="edge"/>
              <c:yMode val="edge"/>
              <c:x val="1.8768768768768769E-3"/>
              <c:y val="0.180929118285780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032288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03869026506823"/>
          <c:y val="3.7168302169516727E-2"/>
          <c:w val="0.71543428270790477"/>
          <c:h val="0.75661087469244337"/>
        </c:manualLayout>
      </c:layout>
      <c:scatterChart>
        <c:scatterStyle val="lineMarker"/>
        <c:varyColors val="0"/>
        <c:ser>
          <c:idx val="1"/>
          <c:order val="1"/>
          <c:tx>
            <c:v>s1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dPt>
            <c:idx val="99"/>
            <c:marker>
              <c:symbol val="circle"/>
              <c:size val="5"/>
              <c:spPr>
                <a:solidFill>
                  <a:schemeClr val="tx1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20B-48FC-B843-FEAE98F34CC4}"/>
              </c:ext>
            </c:extLst>
          </c:dPt>
          <c:xVal>
            <c:numRef>
              <c:f>GPUVDetails!$J$3:$J$289</c:f>
              <c:numCache>
                <c:formatCode>General</c:formatCode>
                <c:ptCount val="287"/>
                <c:pt idx="0">
                  <c:v>0.8</c:v>
                </c:pt>
                <c:pt idx="1">
                  <c:v>147.1</c:v>
                </c:pt>
                <c:pt idx="2">
                  <c:v>154.5</c:v>
                </c:pt>
                <c:pt idx="3">
                  <c:v>2.2999999999999998</c:v>
                </c:pt>
                <c:pt idx="4">
                  <c:v>2.2999999999999998</c:v>
                </c:pt>
                <c:pt idx="5">
                  <c:v>1.8</c:v>
                </c:pt>
                <c:pt idx="6">
                  <c:v>0.8</c:v>
                </c:pt>
                <c:pt idx="7">
                  <c:v>2.2999999999999998</c:v>
                </c:pt>
                <c:pt idx="8">
                  <c:v>1.3</c:v>
                </c:pt>
                <c:pt idx="9">
                  <c:v>3.3</c:v>
                </c:pt>
                <c:pt idx="10">
                  <c:v>1.3</c:v>
                </c:pt>
                <c:pt idx="11">
                  <c:v>1.8</c:v>
                </c:pt>
                <c:pt idx="12">
                  <c:v>1.8</c:v>
                </c:pt>
                <c:pt idx="13">
                  <c:v>701.1</c:v>
                </c:pt>
                <c:pt idx="14">
                  <c:v>2.2999999999999998</c:v>
                </c:pt>
                <c:pt idx="15">
                  <c:v>2.8</c:v>
                </c:pt>
                <c:pt idx="16">
                  <c:v>12.3</c:v>
                </c:pt>
                <c:pt idx="17">
                  <c:v>10.8</c:v>
                </c:pt>
                <c:pt idx="18">
                  <c:v>9.8000000000000007</c:v>
                </c:pt>
                <c:pt idx="19">
                  <c:v>3.8</c:v>
                </c:pt>
                <c:pt idx="20">
                  <c:v>13.8</c:v>
                </c:pt>
                <c:pt idx="21">
                  <c:v>11.3</c:v>
                </c:pt>
                <c:pt idx="22">
                  <c:v>1.8</c:v>
                </c:pt>
                <c:pt idx="23">
                  <c:v>3.3</c:v>
                </c:pt>
                <c:pt idx="24">
                  <c:v>2.2999999999999998</c:v>
                </c:pt>
                <c:pt idx="25">
                  <c:v>18.3</c:v>
                </c:pt>
                <c:pt idx="26">
                  <c:v>1.3</c:v>
                </c:pt>
                <c:pt idx="27">
                  <c:v>0.8</c:v>
                </c:pt>
                <c:pt idx="28">
                  <c:v>1.3</c:v>
                </c:pt>
                <c:pt idx="29">
                  <c:v>1.3</c:v>
                </c:pt>
                <c:pt idx="30">
                  <c:v>1.3</c:v>
                </c:pt>
                <c:pt idx="31">
                  <c:v>1.3</c:v>
                </c:pt>
                <c:pt idx="32">
                  <c:v>5.9</c:v>
                </c:pt>
                <c:pt idx="33">
                  <c:v>1.3</c:v>
                </c:pt>
                <c:pt idx="34">
                  <c:v>1.8</c:v>
                </c:pt>
                <c:pt idx="35">
                  <c:v>1.3</c:v>
                </c:pt>
                <c:pt idx="36">
                  <c:v>2.2999999999999998</c:v>
                </c:pt>
                <c:pt idx="37">
                  <c:v>3.3</c:v>
                </c:pt>
                <c:pt idx="38">
                  <c:v>1.3</c:v>
                </c:pt>
                <c:pt idx="39">
                  <c:v>20.8</c:v>
                </c:pt>
                <c:pt idx="40">
                  <c:v>1.3</c:v>
                </c:pt>
                <c:pt idx="41">
                  <c:v>16.8</c:v>
                </c:pt>
                <c:pt idx="42">
                  <c:v>30.8</c:v>
                </c:pt>
                <c:pt idx="43">
                  <c:v>2.8</c:v>
                </c:pt>
                <c:pt idx="44">
                  <c:v>1.3</c:v>
                </c:pt>
                <c:pt idx="45">
                  <c:v>0.8</c:v>
                </c:pt>
                <c:pt idx="46">
                  <c:v>0.8</c:v>
                </c:pt>
                <c:pt idx="47">
                  <c:v>28.9</c:v>
                </c:pt>
                <c:pt idx="48">
                  <c:v>209.5</c:v>
                </c:pt>
                <c:pt idx="49">
                  <c:v>44.4</c:v>
                </c:pt>
                <c:pt idx="50">
                  <c:v>50</c:v>
                </c:pt>
                <c:pt idx="51">
                  <c:v>1200</c:v>
                </c:pt>
                <c:pt idx="52">
                  <c:v>1200</c:v>
                </c:pt>
                <c:pt idx="53">
                  <c:v>2.8</c:v>
                </c:pt>
                <c:pt idx="54">
                  <c:v>64.599999999999994</c:v>
                </c:pt>
                <c:pt idx="55">
                  <c:v>3.8</c:v>
                </c:pt>
                <c:pt idx="56">
                  <c:v>1.9</c:v>
                </c:pt>
                <c:pt idx="57">
                  <c:v>7.8</c:v>
                </c:pt>
                <c:pt idx="58">
                  <c:v>1.8</c:v>
                </c:pt>
                <c:pt idx="59">
                  <c:v>1.3</c:v>
                </c:pt>
                <c:pt idx="60">
                  <c:v>1.8</c:v>
                </c:pt>
                <c:pt idx="61">
                  <c:v>1.3</c:v>
                </c:pt>
                <c:pt idx="62">
                  <c:v>8.8000000000000007</c:v>
                </c:pt>
                <c:pt idx="63">
                  <c:v>9.8000000000000007</c:v>
                </c:pt>
                <c:pt idx="64">
                  <c:v>0.8</c:v>
                </c:pt>
                <c:pt idx="65">
                  <c:v>1.3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6.8</c:v>
                </c:pt>
                <c:pt idx="71">
                  <c:v>3.8</c:v>
                </c:pt>
                <c:pt idx="72">
                  <c:v>235.4</c:v>
                </c:pt>
                <c:pt idx="73">
                  <c:v>1.3</c:v>
                </c:pt>
                <c:pt idx="74">
                  <c:v>1.3</c:v>
                </c:pt>
                <c:pt idx="75">
                  <c:v>1.3</c:v>
                </c:pt>
                <c:pt idx="76">
                  <c:v>981.9</c:v>
                </c:pt>
                <c:pt idx="77">
                  <c:v>50.4</c:v>
                </c:pt>
                <c:pt idx="78">
                  <c:v>6.8</c:v>
                </c:pt>
                <c:pt idx="79">
                  <c:v>11.8</c:v>
                </c:pt>
                <c:pt idx="80">
                  <c:v>2.8</c:v>
                </c:pt>
                <c:pt idx="81">
                  <c:v>641.29999999999995</c:v>
                </c:pt>
                <c:pt idx="82">
                  <c:v>7.3</c:v>
                </c:pt>
                <c:pt idx="83">
                  <c:v>17.3</c:v>
                </c:pt>
                <c:pt idx="84">
                  <c:v>1.8</c:v>
                </c:pt>
                <c:pt idx="85">
                  <c:v>1.8</c:v>
                </c:pt>
                <c:pt idx="86">
                  <c:v>3.8</c:v>
                </c:pt>
                <c:pt idx="87">
                  <c:v>13.8</c:v>
                </c:pt>
                <c:pt idx="88">
                  <c:v>5.8</c:v>
                </c:pt>
                <c:pt idx="89">
                  <c:v>3.8</c:v>
                </c:pt>
                <c:pt idx="90">
                  <c:v>44.4</c:v>
                </c:pt>
                <c:pt idx="91">
                  <c:v>1200</c:v>
                </c:pt>
                <c:pt idx="92">
                  <c:v>3.3</c:v>
                </c:pt>
                <c:pt idx="93">
                  <c:v>1.3</c:v>
                </c:pt>
                <c:pt idx="94">
                  <c:v>1.8</c:v>
                </c:pt>
                <c:pt idx="95">
                  <c:v>1200</c:v>
                </c:pt>
                <c:pt idx="96">
                  <c:v>1200</c:v>
                </c:pt>
                <c:pt idx="97">
                  <c:v>1200</c:v>
                </c:pt>
                <c:pt idx="98">
                  <c:v>43.9</c:v>
                </c:pt>
                <c:pt idx="99">
                  <c:v>32.799999999999997</c:v>
                </c:pt>
                <c:pt idx="100">
                  <c:v>1.3</c:v>
                </c:pt>
                <c:pt idx="101">
                  <c:v>305.2</c:v>
                </c:pt>
                <c:pt idx="102">
                  <c:v>147.9</c:v>
                </c:pt>
                <c:pt idx="103">
                  <c:v>34.5</c:v>
                </c:pt>
                <c:pt idx="104">
                  <c:v>39.799999999999997</c:v>
                </c:pt>
                <c:pt idx="105">
                  <c:v>1.3</c:v>
                </c:pt>
                <c:pt idx="106">
                  <c:v>1.3</c:v>
                </c:pt>
                <c:pt idx="107">
                  <c:v>1.3</c:v>
                </c:pt>
                <c:pt idx="108">
                  <c:v>1.3</c:v>
                </c:pt>
                <c:pt idx="109">
                  <c:v>6.8</c:v>
                </c:pt>
                <c:pt idx="110">
                  <c:v>43.4</c:v>
                </c:pt>
                <c:pt idx="111">
                  <c:v>1.8</c:v>
                </c:pt>
                <c:pt idx="112">
                  <c:v>1.3</c:v>
                </c:pt>
                <c:pt idx="113">
                  <c:v>21.3</c:v>
                </c:pt>
                <c:pt idx="114">
                  <c:v>1.8</c:v>
                </c:pt>
                <c:pt idx="115">
                  <c:v>2.2999999999999998</c:v>
                </c:pt>
                <c:pt idx="116">
                  <c:v>60.3</c:v>
                </c:pt>
                <c:pt idx="117">
                  <c:v>63.5</c:v>
                </c:pt>
                <c:pt idx="118">
                  <c:v>69.8</c:v>
                </c:pt>
                <c:pt idx="119">
                  <c:v>19.3</c:v>
                </c:pt>
                <c:pt idx="120">
                  <c:v>2.2999999999999998</c:v>
                </c:pt>
                <c:pt idx="121">
                  <c:v>1.8</c:v>
                </c:pt>
                <c:pt idx="122">
                  <c:v>3.3</c:v>
                </c:pt>
                <c:pt idx="123">
                  <c:v>4.3</c:v>
                </c:pt>
                <c:pt idx="124">
                  <c:v>1.8</c:v>
                </c:pt>
                <c:pt idx="125">
                  <c:v>4.8</c:v>
                </c:pt>
                <c:pt idx="126">
                  <c:v>1.8</c:v>
                </c:pt>
                <c:pt idx="127">
                  <c:v>3.8</c:v>
                </c:pt>
                <c:pt idx="128">
                  <c:v>1.3</c:v>
                </c:pt>
                <c:pt idx="129">
                  <c:v>300.89999999999998</c:v>
                </c:pt>
                <c:pt idx="130">
                  <c:v>2.9</c:v>
                </c:pt>
                <c:pt idx="131">
                  <c:v>6.5</c:v>
                </c:pt>
                <c:pt idx="132">
                  <c:v>5.4</c:v>
                </c:pt>
                <c:pt idx="133">
                  <c:v>2.2999999999999998</c:v>
                </c:pt>
                <c:pt idx="134">
                  <c:v>11.3</c:v>
                </c:pt>
                <c:pt idx="135">
                  <c:v>3.3</c:v>
                </c:pt>
                <c:pt idx="136">
                  <c:v>27.3</c:v>
                </c:pt>
                <c:pt idx="137">
                  <c:v>8.5</c:v>
                </c:pt>
                <c:pt idx="138">
                  <c:v>21.5</c:v>
                </c:pt>
                <c:pt idx="139">
                  <c:v>285.10000000000002</c:v>
                </c:pt>
                <c:pt idx="140">
                  <c:v>59.4</c:v>
                </c:pt>
                <c:pt idx="141">
                  <c:v>1200</c:v>
                </c:pt>
                <c:pt idx="142">
                  <c:v>1200</c:v>
                </c:pt>
                <c:pt idx="143">
                  <c:v>1200.0999999999999</c:v>
                </c:pt>
                <c:pt idx="144">
                  <c:v>1200.0999999999999</c:v>
                </c:pt>
                <c:pt idx="145">
                  <c:v>50.8</c:v>
                </c:pt>
                <c:pt idx="146">
                  <c:v>418.9</c:v>
                </c:pt>
                <c:pt idx="147">
                  <c:v>155.80000000000001</c:v>
                </c:pt>
                <c:pt idx="148">
                  <c:v>11.9</c:v>
                </c:pt>
                <c:pt idx="149">
                  <c:v>62.1</c:v>
                </c:pt>
                <c:pt idx="150">
                  <c:v>429.4</c:v>
                </c:pt>
                <c:pt idx="151">
                  <c:v>32.299999999999997</c:v>
                </c:pt>
                <c:pt idx="152">
                  <c:v>3.3</c:v>
                </c:pt>
                <c:pt idx="153">
                  <c:v>5.8</c:v>
                </c:pt>
                <c:pt idx="154">
                  <c:v>1.2</c:v>
                </c:pt>
                <c:pt idx="155">
                  <c:v>1200</c:v>
                </c:pt>
                <c:pt idx="156">
                  <c:v>1.8</c:v>
                </c:pt>
                <c:pt idx="157">
                  <c:v>231.7</c:v>
                </c:pt>
                <c:pt idx="158">
                  <c:v>354.3</c:v>
                </c:pt>
                <c:pt idx="159">
                  <c:v>405</c:v>
                </c:pt>
                <c:pt idx="160">
                  <c:v>5.3</c:v>
                </c:pt>
                <c:pt idx="161">
                  <c:v>2.2999999999999998</c:v>
                </c:pt>
                <c:pt idx="162">
                  <c:v>1.3</c:v>
                </c:pt>
                <c:pt idx="163">
                  <c:v>75.099999999999994</c:v>
                </c:pt>
                <c:pt idx="164">
                  <c:v>1.3</c:v>
                </c:pt>
                <c:pt idx="165">
                  <c:v>1.3</c:v>
                </c:pt>
                <c:pt idx="166">
                  <c:v>19.399999999999999</c:v>
                </c:pt>
                <c:pt idx="167">
                  <c:v>95.4</c:v>
                </c:pt>
                <c:pt idx="168">
                  <c:v>269.89999999999998</c:v>
                </c:pt>
                <c:pt idx="169">
                  <c:v>1.3</c:v>
                </c:pt>
                <c:pt idx="170">
                  <c:v>1.3</c:v>
                </c:pt>
                <c:pt idx="171">
                  <c:v>4.8</c:v>
                </c:pt>
                <c:pt idx="172">
                  <c:v>32.799999999999997</c:v>
                </c:pt>
                <c:pt idx="173">
                  <c:v>508</c:v>
                </c:pt>
                <c:pt idx="174">
                  <c:v>59.9</c:v>
                </c:pt>
                <c:pt idx="175">
                  <c:v>217.3</c:v>
                </c:pt>
                <c:pt idx="176">
                  <c:v>11.3</c:v>
                </c:pt>
                <c:pt idx="177">
                  <c:v>15.3</c:v>
                </c:pt>
                <c:pt idx="178">
                  <c:v>16.899999999999999</c:v>
                </c:pt>
                <c:pt idx="179">
                  <c:v>84.5</c:v>
                </c:pt>
                <c:pt idx="180">
                  <c:v>63</c:v>
                </c:pt>
                <c:pt idx="181">
                  <c:v>78.5</c:v>
                </c:pt>
                <c:pt idx="182">
                  <c:v>372.8</c:v>
                </c:pt>
                <c:pt idx="183">
                  <c:v>34.4</c:v>
                </c:pt>
                <c:pt idx="184">
                  <c:v>2.8</c:v>
                </c:pt>
                <c:pt idx="185">
                  <c:v>67.7</c:v>
                </c:pt>
                <c:pt idx="186">
                  <c:v>3.8</c:v>
                </c:pt>
                <c:pt idx="187">
                  <c:v>104.5</c:v>
                </c:pt>
                <c:pt idx="188">
                  <c:v>2.8</c:v>
                </c:pt>
                <c:pt idx="189">
                  <c:v>397</c:v>
                </c:pt>
                <c:pt idx="190">
                  <c:v>8.8000000000000007</c:v>
                </c:pt>
                <c:pt idx="191">
                  <c:v>1.3</c:v>
                </c:pt>
                <c:pt idx="192">
                  <c:v>9.3000000000000007</c:v>
                </c:pt>
                <c:pt idx="193">
                  <c:v>14.3</c:v>
                </c:pt>
                <c:pt idx="194">
                  <c:v>9.4</c:v>
                </c:pt>
                <c:pt idx="195">
                  <c:v>1.8</c:v>
                </c:pt>
                <c:pt idx="196">
                  <c:v>10.3</c:v>
                </c:pt>
                <c:pt idx="197">
                  <c:v>1.3</c:v>
                </c:pt>
                <c:pt idx="198">
                  <c:v>6.8</c:v>
                </c:pt>
                <c:pt idx="199">
                  <c:v>12.8</c:v>
                </c:pt>
                <c:pt idx="200">
                  <c:v>1.3</c:v>
                </c:pt>
                <c:pt idx="201">
                  <c:v>7.3</c:v>
                </c:pt>
                <c:pt idx="202">
                  <c:v>1200</c:v>
                </c:pt>
                <c:pt idx="203">
                  <c:v>31.8</c:v>
                </c:pt>
                <c:pt idx="204">
                  <c:v>1.3</c:v>
                </c:pt>
                <c:pt idx="205">
                  <c:v>3.8</c:v>
                </c:pt>
                <c:pt idx="206">
                  <c:v>1200</c:v>
                </c:pt>
                <c:pt idx="207">
                  <c:v>363.3</c:v>
                </c:pt>
                <c:pt idx="208">
                  <c:v>31.8</c:v>
                </c:pt>
                <c:pt idx="209">
                  <c:v>2.8</c:v>
                </c:pt>
                <c:pt idx="210">
                  <c:v>3.3</c:v>
                </c:pt>
                <c:pt idx="211">
                  <c:v>1200</c:v>
                </c:pt>
                <c:pt idx="212">
                  <c:v>1200</c:v>
                </c:pt>
                <c:pt idx="213">
                  <c:v>11.8</c:v>
                </c:pt>
                <c:pt idx="214">
                  <c:v>123.4</c:v>
                </c:pt>
                <c:pt idx="215">
                  <c:v>1.3</c:v>
                </c:pt>
                <c:pt idx="216">
                  <c:v>2.8</c:v>
                </c:pt>
                <c:pt idx="217">
                  <c:v>3.8</c:v>
                </c:pt>
                <c:pt idx="218">
                  <c:v>39.299999999999997</c:v>
                </c:pt>
                <c:pt idx="219">
                  <c:v>99</c:v>
                </c:pt>
                <c:pt idx="220">
                  <c:v>1200</c:v>
                </c:pt>
                <c:pt idx="221">
                  <c:v>85.1</c:v>
                </c:pt>
                <c:pt idx="222">
                  <c:v>104.3</c:v>
                </c:pt>
                <c:pt idx="223">
                  <c:v>19.899999999999999</c:v>
                </c:pt>
                <c:pt idx="224">
                  <c:v>1.3</c:v>
                </c:pt>
                <c:pt idx="225">
                  <c:v>1.3</c:v>
                </c:pt>
                <c:pt idx="226">
                  <c:v>1.3</c:v>
                </c:pt>
                <c:pt idx="227">
                  <c:v>25.3</c:v>
                </c:pt>
                <c:pt idx="228">
                  <c:v>1.3</c:v>
                </c:pt>
                <c:pt idx="229">
                  <c:v>8.9</c:v>
                </c:pt>
                <c:pt idx="230">
                  <c:v>1.3</c:v>
                </c:pt>
                <c:pt idx="231">
                  <c:v>1.3</c:v>
                </c:pt>
                <c:pt idx="232">
                  <c:v>22.9</c:v>
                </c:pt>
                <c:pt idx="233">
                  <c:v>1.3</c:v>
                </c:pt>
                <c:pt idx="234">
                  <c:v>1.3</c:v>
                </c:pt>
                <c:pt idx="235">
                  <c:v>9.3000000000000007</c:v>
                </c:pt>
                <c:pt idx="236">
                  <c:v>33.9</c:v>
                </c:pt>
                <c:pt idx="237">
                  <c:v>5.8</c:v>
                </c:pt>
                <c:pt idx="238">
                  <c:v>7.3</c:v>
                </c:pt>
                <c:pt idx="239">
                  <c:v>1.3</c:v>
                </c:pt>
                <c:pt idx="240">
                  <c:v>5.8</c:v>
                </c:pt>
                <c:pt idx="241">
                  <c:v>19.5</c:v>
                </c:pt>
                <c:pt idx="242">
                  <c:v>28</c:v>
                </c:pt>
                <c:pt idx="243">
                  <c:v>1.3</c:v>
                </c:pt>
                <c:pt idx="244">
                  <c:v>1.3</c:v>
                </c:pt>
                <c:pt idx="245">
                  <c:v>4.3</c:v>
                </c:pt>
                <c:pt idx="246">
                  <c:v>3.3</c:v>
                </c:pt>
                <c:pt idx="247">
                  <c:v>1200</c:v>
                </c:pt>
                <c:pt idx="248">
                  <c:v>1.1000000000000001</c:v>
                </c:pt>
                <c:pt idx="249">
                  <c:v>2.5</c:v>
                </c:pt>
                <c:pt idx="250">
                  <c:v>3.8</c:v>
                </c:pt>
                <c:pt idx="251">
                  <c:v>1.8</c:v>
                </c:pt>
                <c:pt idx="252">
                  <c:v>4.3</c:v>
                </c:pt>
                <c:pt idx="253">
                  <c:v>366.4</c:v>
                </c:pt>
                <c:pt idx="254">
                  <c:v>64.599999999999994</c:v>
                </c:pt>
                <c:pt idx="255">
                  <c:v>11.8</c:v>
                </c:pt>
                <c:pt idx="256">
                  <c:v>0.8</c:v>
                </c:pt>
                <c:pt idx="257">
                  <c:v>275</c:v>
                </c:pt>
                <c:pt idx="258">
                  <c:v>46.4</c:v>
                </c:pt>
                <c:pt idx="259">
                  <c:v>41.9</c:v>
                </c:pt>
                <c:pt idx="260">
                  <c:v>1200</c:v>
                </c:pt>
                <c:pt idx="261">
                  <c:v>0.8</c:v>
                </c:pt>
                <c:pt idx="262">
                  <c:v>1.7</c:v>
                </c:pt>
                <c:pt idx="263">
                  <c:v>57.9</c:v>
                </c:pt>
                <c:pt idx="264">
                  <c:v>3.6</c:v>
                </c:pt>
                <c:pt idx="265">
                  <c:v>28.5</c:v>
                </c:pt>
                <c:pt idx="266">
                  <c:v>11.2</c:v>
                </c:pt>
                <c:pt idx="267">
                  <c:v>1.8</c:v>
                </c:pt>
                <c:pt idx="268">
                  <c:v>4.9000000000000004</c:v>
                </c:pt>
                <c:pt idx="269">
                  <c:v>5.9</c:v>
                </c:pt>
                <c:pt idx="270">
                  <c:v>191.9</c:v>
                </c:pt>
                <c:pt idx="271">
                  <c:v>0.7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817.1</c:v>
                </c:pt>
                <c:pt idx="276">
                  <c:v>11.3</c:v>
                </c:pt>
                <c:pt idx="277">
                  <c:v>2.2999999999999998</c:v>
                </c:pt>
                <c:pt idx="278">
                  <c:v>277.5</c:v>
                </c:pt>
                <c:pt idx="279">
                  <c:v>23.3</c:v>
                </c:pt>
                <c:pt idx="280">
                  <c:v>1.3</c:v>
                </c:pt>
                <c:pt idx="281">
                  <c:v>1.3</c:v>
                </c:pt>
                <c:pt idx="282">
                  <c:v>489.8</c:v>
                </c:pt>
                <c:pt idx="283">
                  <c:v>38.299999999999997</c:v>
                </c:pt>
                <c:pt idx="284">
                  <c:v>3.8</c:v>
                </c:pt>
                <c:pt idx="285">
                  <c:v>3.8</c:v>
                </c:pt>
                <c:pt idx="286">
                  <c:v>134.5</c:v>
                </c:pt>
              </c:numCache>
            </c:numRef>
          </c:xVal>
          <c:yVal>
            <c:numRef>
              <c:f>GPUVDetails!$CB$3:$CB$289</c:f>
              <c:numCache>
                <c:formatCode>General</c:formatCode>
                <c:ptCount val="287"/>
                <c:pt idx="0">
                  <c:v>1.06</c:v>
                </c:pt>
                <c:pt idx="1">
                  <c:v>645.55999999999995</c:v>
                </c:pt>
                <c:pt idx="2">
                  <c:v>638.74</c:v>
                </c:pt>
                <c:pt idx="3">
                  <c:v>93.77</c:v>
                </c:pt>
                <c:pt idx="4">
                  <c:v>93.99</c:v>
                </c:pt>
                <c:pt idx="5">
                  <c:v>2.7</c:v>
                </c:pt>
                <c:pt idx="6">
                  <c:v>1.07</c:v>
                </c:pt>
                <c:pt idx="7">
                  <c:v>6.46</c:v>
                </c:pt>
                <c:pt idx="8">
                  <c:v>1.65</c:v>
                </c:pt>
                <c:pt idx="9">
                  <c:v>1200</c:v>
                </c:pt>
                <c:pt idx="10">
                  <c:v>1.1399999999999999</c:v>
                </c:pt>
                <c:pt idx="11">
                  <c:v>3.79</c:v>
                </c:pt>
                <c:pt idx="12">
                  <c:v>2.58</c:v>
                </c:pt>
                <c:pt idx="13">
                  <c:v>778.98</c:v>
                </c:pt>
                <c:pt idx="14">
                  <c:v>72.94</c:v>
                </c:pt>
                <c:pt idx="15">
                  <c:v>1.81</c:v>
                </c:pt>
                <c:pt idx="16">
                  <c:v>350.32</c:v>
                </c:pt>
                <c:pt idx="17">
                  <c:v>14.86</c:v>
                </c:pt>
                <c:pt idx="18">
                  <c:v>74.040000000000006</c:v>
                </c:pt>
                <c:pt idx="19">
                  <c:v>24.92</c:v>
                </c:pt>
                <c:pt idx="20">
                  <c:v>328.6</c:v>
                </c:pt>
                <c:pt idx="21">
                  <c:v>696.73</c:v>
                </c:pt>
                <c:pt idx="22">
                  <c:v>4.1900000000000004</c:v>
                </c:pt>
                <c:pt idx="23">
                  <c:v>7.3</c:v>
                </c:pt>
                <c:pt idx="24">
                  <c:v>18.12</c:v>
                </c:pt>
                <c:pt idx="25">
                  <c:v>29.85</c:v>
                </c:pt>
                <c:pt idx="26">
                  <c:v>1.38</c:v>
                </c:pt>
                <c:pt idx="27">
                  <c:v>1.43</c:v>
                </c:pt>
                <c:pt idx="28">
                  <c:v>1.49</c:v>
                </c:pt>
                <c:pt idx="29">
                  <c:v>1.26</c:v>
                </c:pt>
                <c:pt idx="30">
                  <c:v>1.48</c:v>
                </c:pt>
                <c:pt idx="31">
                  <c:v>2.6</c:v>
                </c:pt>
                <c:pt idx="32">
                  <c:v>12.39</c:v>
                </c:pt>
                <c:pt idx="33">
                  <c:v>1.34</c:v>
                </c:pt>
                <c:pt idx="34">
                  <c:v>1.81</c:v>
                </c:pt>
                <c:pt idx="35">
                  <c:v>1.37</c:v>
                </c:pt>
                <c:pt idx="36">
                  <c:v>3.7</c:v>
                </c:pt>
                <c:pt idx="37">
                  <c:v>18.420000000000002</c:v>
                </c:pt>
                <c:pt idx="38">
                  <c:v>1.46</c:v>
                </c:pt>
                <c:pt idx="39">
                  <c:v>829.93</c:v>
                </c:pt>
                <c:pt idx="40">
                  <c:v>2.09</c:v>
                </c:pt>
                <c:pt idx="41">
                  <c:v>530.53</c:v>
                </c:pt>
                <c:pt idx="42">
                  <c:v>887.38</c:v>
                </c:pt>
                <c:pt idx="43">
                  <c:v>4.22</c:v>
                </c:pt>
                <c:pt idx="44">
                  <c:v>2.59</c:v>
                </c:pt>
                <c:pt idx="45">
                  <c:v>1.06</c:v>
                </c:pt>
                <c:pt idx="46">
                  <c:v>0.95</c:v>
                </c:pt>
                <c:pt idx="47">
                  <c:v>1200</c:v>
                </c:pt>
                <c:pt idx="48">
                  <c:v>1200</c:v>
                </c:pt>
                <c:pt idx="49">
                  <c:v>1200</c:v>
                </c:pt>
                <c:pt idx="50">
                  <c:v>1200</c:v>
                </c:pt>
                <c:pt idx="51">
                  <c:v>1200</c:v>
                </c:pt>
                <c:pt idx="52">
                  <c:v>1200</c:v>
                </c:pt>
                <c:pt idx="53">
                  <c:v>9.8000000000000007</c:v>
                </c:pt>
                <c:pt idx="54">
                  <c:v>222.47</c:v>
                </c:pt>
                <c:pt idx="55">
                  <c:v>9.1</c:v>
                </c:pt>
                <c:pt idx="56">
                  <c:v>19.850000000000001</c:v>
                </c:pt>
                <c:pt idx="57">
                  <c:v>133.69</c:v>
                </c:pt>
                <c:pt idx="58">
                  <c:v>3.23</c:v>
                </c:pt>
                <c:pt idx="59">
                  <c:v>1.98</c:v>
                </c:pt>
                <c:pt idx="60">
                  <c:v>2.2999999999999998</c:v>
                </c:pt>
                <c:pt idx="61">
                  <c:v>1.23</c:v>
                </c:pt>
                <c:pt idx="62">
                  <c:v>11.81</c:v>
                </c:pt>
                <c:pt idx="63">
                  <c:v>7.67</c:v>
                </c:pt>
                <c:pt idx="64">
                  <c:v>1.93</c:v>
                </c:pt>
                <c:pt idx="65">
                  <c:v>3.01</c:v>
                </c:pt>
                <c:pt idx="66">
                  <c:v>1200</c:v>
                </c:pt>
                <c:pt idx="67">
                  <c:v>1200</c:v>
                </c:pt>
                <c:pt idx="68">
                  <c:v>1200</c:v>
                </c:pt>
                <c:pt idx="69">
                  <c:v>1200</c:v>
                </c:pt>
                <c:pt idx="70">
                  <c:v>16.510000000000002</c:v>
                </c:pt>
                <c:pt idx="71">
                  <c:v>1200</c:v>
                </c:pt>
                <c:pt idx="72">
                  <c:v>1200</c:v>
                </c:pt>
                <c:pt idx="73">
                  <c:v>1.47</c:v>
                </c:pt>
                <c:pt idx="74">
                  <c:v>1.57</c:v>
                </c:pt>
                <c:pt idx="75">
                  <c:v>1.72</c:v>
                </c:pt>
                <c:pt idx="76">
                  <c:v>1200</c:v>
                </c:pt>
                <c:pt idx="77">
                  <c:v>1200</c:v>
                </c:pt>
                <c:pt idx="78">
                  <c:v>1200</c:v>
                </c:pt>
                <c:pt idx="79">
                  <c:v>14.93</c:v>
                </c:pt>
                <c:pt idx="80">
                  <c:v>5.44</c:v>
                </c:pt>
                <c:pt idx="81">
                  <c:v>1200</c:v>
                </c:pt>
                <c:pt idx="82">
                  <c:v>8.57</c:v>
                </c:pt>
                <c:pt idx="83">
                  <c:v>31.59</c:v>
                </c:pt>
                <c:pt idx="84">
                  <c:v>2.02</c:v>
                </c:pt>
                <c:pt idx="85">
                  <c:v>1.66</c:v>
                </c:pt>
                <c:pt idx="86">
                  <c:v>6.58</c:v>
                </c:pt>
                <c:pt idx="87">
                  <c:v>19.55</c:v>
                </c:pt>
                <c:pt idx="88">
                  <c:v>7.35</c:v>
                </c:pt>
                <c:pt idx="89">
                  <c:v>4.5599999999999996</c:v>
                </c:pt>
                <c:pt idx="90">
                  <c:v>858.99</c:v>
                </c:pt>
                <c:pt idx="91">
                  <c:v>739.77</c:v>
                </c:pt>
                <c:pt idx="92">
                  <c:v>9.15</c:v>
                </c:pt>
                <c:pt idx="93">
                  <c:v>4.2</c:v>
                </c:pt>
                <c:pt idx="94">
                  <c:v>2.06</c:v>
                </c:pt>
                <c:pt idx="95">
                  <c:v>1200</c:v>
                </c:pt>
                <c:pt idx="96">
                  <c:v>1200</c:v>
                </c:pt>
                <c:pt idx="97">
                  <c:v>1200</c:v>
                </c:pt>
                <c:pt idx="98">
                  <c:v>102.65</c:v>
                </c:pt>
                <c:pt idx="99">
                  <c:v>391.53</c:v>
                </c:pt>
                <c:pt idx="100">
                  <c:v>1.82</c:v>
                </c:pt>
                <c:pt idx="101">
                  <c:v>1200</c:v>
                </c:pt>
                <c:pt idx="102">
                  <c:v>188.83</c:v>
                </c:pt>
                <c:pt idx="103">
                  <c:v>259.39</c:v>
                </c:pt>
                <c:pt idx="104">
                  <c:v>1200</c:v>
                </c:pt>
                <c:pt idx="105">
                  <c:v>1.28</c:v>
                </c:pt>
                <c:pt idx="106">
                  <c:v>1.4</c:v>
                </c:pt>
                <c:pt idx="107">
                  <c:v>1.1299999999999999</c:v>
                </c:pt>
                <c:pt idx="108">
                  <c:v>1.24</c:v>
                </c:pt>
                <c:pt idx="109">
                  <c:v>1.52</c:v>
                </c:pt>
                <c:pt idx="110">
                  <c:v>696.73</c:v>
                </c:pt>
                <c:pt idx="111">
                  <c:v>2.97</c:v>
                </c:pt>
                <c:pt idx="112">
                  <c:v>2.97</c:v>
                </c:pt>
                <c:pt idx="113">
                  <c:v>33.97</c:v>
                </c:pt>
                <c:pt idx="114">
                  <c:v>2.0699999999999998</c:v>
                </c:pt>
                <c:pt idx="115">
                  <c:v>44.33</c:v>
                </c:pt>
                <c:pt idx="116">
                  <c:v>1200</c:v>
                </c:pt>
                <c:pt idx="117">
                  <c:v>1200</c:v>
                </c:pt>
                <c:pt idx="118">
                  <c:v>1200</c:v>
                </c:pt>
                <c:pt idx="119">
                  <c:v>62.34</c:v>
                </c:pt>
                <c:pt idx="120">
                  <c:v>2.63</c:v>
                </c:pt>
                <c:pt idx="121">
                  <c:v>1.56</c:v>
                </c:pt>
                <c:pt idx="122">
                  <c:v>5.04</c:v>
                </c:pt>
                <c:pt idx="123">
                  <c:v>6.56</c:v>
                </c:pt>
                <c:pt idx="124">
                  <c:v>2.4900000000000002</c:v>
                </c:pt>
                <c:pt idx="125">
                  <c:v>6.39</c:v>
                </c:pt>
                <c:pt idx="126">
                  <c:v>2.93</c:v>
                </c:pt>
                <c:pt idx="127">
                  <c:v>6.31</c:v>
                </c:pt>
                <c:pt idx="128">
                  <c:v>1.36</c:v>
                </c:pt>
                <c:pt idx="129">
                  <c:v>537.86</c:v>
                </c:pt>
                <c:pt idx="130">
                  <c:v>10.28</c:v>
                </c:pt>
                <c:pt idx="131">
                  <c:v>12.61</c:v>
                </c:pt>
                <c:pt idx="132">
                  <c:v>1200</c:v>
                </c:pt>
                <c:pt idx="133">
                  <c:v>109.05</c:v>
                </c:pt>
                <c:pt idx="134">
                  <c:v>51.7</c:v>
                </c:pt>
                <c:pt idx="135">
                  <c:v>3.94</c:v>
                </c:pt>
                <c:pt idx="136">
                  <c:v>129.94</c:v>
                </c:pt>
                <c:pt idx="137">
                  <c:v>145.38</c:v>
                </c:pt>
                <c:pt idx="138">
                  <c:v>365.32</c:v>
                </c:pt>
                <c:pt idx="139">
                  <c:v>147.77000000000001</c:v>
                </c:pt>
                <c:pt idx="140">
                  <c:v>0.2</c:v>
                </c:pt>
                <c:pt idx="141">
                  <c:v>1200</c:v>
                </c:pt>
                <c:pt idx="142">
                  <c:v>1200</c:v>
                </c:pt>
                <c:pt idx="143">
                  <c:v>1200</c:v>
                </c:pt>
                <c:pt idx="144">
                  <c:v>1200</c:v>
                </c:pt>
                <c:pt idx="145">
                  <c:v>693.81</c:v>
                </c:pt>
                <c:pt idx="146">
                  <c:v>384.85</c:v>
                </c:pt>
                <c:pt idx="147">
                  <c:v>169.76</c:v>
                </c:pt>
                <c:pt idx="148">
                  <c:v>27.81</c:v>
                </c:pt>
                <c:pt idx="149">
                  <c:v>4.32</c:v>
                </c:pt>
                <c:pt idx="150">
                  <c:v>1200</c:v>
                </c:pt>
                <c:pt idx="151">
                  <c:v>980.44</c:v>
                </c:pt>
                <c:pt idx="152">
                  <c:v>4.54</c:v>
                </c:pt>
                <c:pt idx="153">
                  <c:v>6.95</c:v>
                </c:pt>
                <c:pt idx="154">
                  <c:v>20.63</c:v>
                </c:pt>
                <c:pt idx="155">
                  <c:v>1200</c:v>
                </c:pt>
                <c:pt idx="156">
                  <c:v>2.33</c:v>
                </c:pt>
                <c:pt idx="157">
                  <c:v>249</c:v>
                </c:pt>
                <c:pt idx="158">
                  <c:v>1200</c:v>
                </c:pt>
                <c:pt idx="159">
                  <c:v>386.06</c:v>
                </c:pt>
                <c:pt idx="160">
                  <c:v>11.95</c:v>
                </c:pt>
                <c:pt idx="161">
                  <c:v>6.39</c:v>
                </c:pt>
                <c:pt idx="162">
                  <c:v>1.27</c:v>
                </c:pt>
                <c:pt idx="163">
                  <c:v>105.39</c:v>
                </c:pt>
                <c:pt idx="164">
                  <c:v>1.5</c:v>
                </c:pt>
                <c:pt idx="165">
                  <c:v>1.49</c:v>
                </c:pt>
                <c:pt idx="166">
                  <c:v>26.47</c:v>
                </c:pt>
                <c:pt idx="167">
                  <c:v>120.78</c:v>
                </c:pt>
                <c:pt idx="168">
                  <c:v>361.12</c:v>
                </c:pt>
                <c:pt idx="169">
                  <c:v>1.87</c:v>
                </c:pt>
                <c:pt idx="170">
                  <c:v>1.27</c:v>
                </c:pt>
                <c:pt idx="171">
                  <c:v>19.309999999999999</c:v>
                </c:pt>
                <c:pt idx="172">
                  <c:v>35.67</c:v>
                </c:pt>
                <c:pt idx="173">
                  <c:v>1200</c:v>
                </c:pt>
                <c:pt idx="174">
                  <c:v>93.24</c:v>
                </c:pt>
                <c:pt idx="175">
                  <c:v>305.22000000000003</c:v>
                </c:pt>
                <c:pt idx="176">
                  <c:v>15.3</c:v>
                </c:pt>
                <c:pt idx="177">
                  <c:v>21.58</c:v>
                </c:pt>
                <c:pt idx="178">
                  <c:v>24.59</c:v>
                </c:pt>
                <c:pt idx="179">
                  <c:v>84.67</c:v>
                </c:pt>
                <c:pt idx="180">
                  <c:v>103.99</c:v>
                </c:pt>
                <c:pt idx="181">
                  <c:v>95.78</c:v>
                </c:pt>
                <c:pt idx="182">
                  <c:v>572.66</c:v>
                </c:pt>
                <c:pt idx="183">
                  <c:v>50.7</c:v>
                </c:pt>
                <c:pt idx="184">
                  <c:v>4.68</c:v>
                </c:pt>
                <c:pt idx="185">
                  <c:v>59.46</c:v>
                </c:pt>
                <c:pt idx="186">
                  <c:v>3.65</c:v>
                </c:pt>
                <c:pt idx="187">
                  <c:v>160.47999999999999</c:v>
                </c:pt>
                <c:pt idx="188">
                  <c:v>3.87</c:v>
                </c:pt>
                <c:pt idx="189">
                  <c:v>111.56</c:v>
                </c:pt>
                <c:pt idx="190">
                  <c:v>15.32</c:v>
                </c:pt>
                <c:pt idx="191">
                  <c:v>1.32</c:v>
                </c:pt>
                <c:pt idx="192">
                  <c:v>9.69</c:v>
                </c:pt>
                <c:pt idx="193">
                  <c:v>17.760000000000002</c:v>
                </c:pt>
                <c:pt idx="194">
                  <c:v>15.36</c:v>
                </c:pt>
                <c:pt idx="195">
                  <c:v>1.26</c:v>
                </c:pt>
                <c:pt idx="196">
                  <c:v>10.66</c:v>
                </c:pt>
                <c:pt idx="197">
                  <c:v>1.41</c:v>
                </c:pt>
                <c:pt idx="198">
                  <c:v>11.97</c:v>
                </c:pt>
                <c:pt idx="199">
                  <c:v>16.940000000000001</c:v>
                </c:pt>
                <c:pt idx="200">
                  <c:v>1.44</c:v>
                </c:pt>
                <c:pt idx="201">
                  <c:v>6.71</c:v>
                </c:pt>
                <c:pt idx="202">
                  <c:v>1200</c:v>
                </c:pt>
                <c:pt idx="203">
                  <c:v>62.16</c:v>
                </c:pt>
                <c:pt idx="204">
                  <c:v>1.67</c:v>
                </c:pt>
                <c:pt idx="205">
                  <c:v>6</c:v>
                </c:pt>
                <c:pt idx="206">
                  <c:v>1200</c:v>
                </c:pt>
                <c:pt idx="207">
                  <c:v>331</c:v>
                </c:pt>
                <c:pt idx="208">
                  <c:v>34.61</c:v>
                </c:pt>
                <c:pt idx="209">
                  <c:v>3.04</c:v>
                </c:pt>
                <c:pt idx="210">
                  <c:v>4.5599999999999996</c:v>
                </c:pt>
                <c:pt idx="211">
                  <c:v>1200</c:v>
                </c:pt>
                <c:pt idx="212">
                  <c:v>1200</c:v>
                </c:pt>
                <c:pt idx="213">
                  <c:v>14.53</c:v>
                </c:pt>
                <c:pt idx="214">
                  <c:v>192.37</c:v>
                </c:pt>
                <c:pt idx="215">
                  <c:v>1.31</c:v>
                </c:pt>
                <c:pt idx="216">
                  <c:v>4.6399999999999997</c:v>
                </c:pt>
                <c:pt idx="217">
                  <c:v>4.7699999999999996</c:v>
                </c:pt>
                <c:pt idx="218">
                  <c:v>55.41</c:v>
                </c:pt>
                <c:pt idx="219">
                  <c:v>108.18</c:v>
                </c:pt>
                <c:pt idx="220">
                  <c:v>1200</c:v>
                </c:pt>
                <c:pt idx="221">
                  <c:v>98.49</c:v>
                </c:pt>
                <c:pt idx="222">
                  <c:v>97.71</c:v>
                </c:pt>
                <c:pt idx="223">
                  <c:v>29.43</c:v>
                </c:pt>
                <c:pt idx="224">
                  <c:v>1.43</c:v>
                </c:pt>
                <c:pt idx="225">
                  <c:v>1.38</c:v>
                </c:pt>
                <c:pt idx="226">
                  <c:v>1.36</c:v>
                </c:pt>
                <c:pt idx="227">
                  <c:v>24.37</c:v>
                </c:pt>
                <c:pt idx="228">
                  <c:v>1.5</c:v>
                </c:pt>
                <c:pt idx="229">
                  <c:v>50.22</c:v>
                </c:pt>
                <c:pt idx="230">
                  <c:v>1.46</c:v>
                </c:pt>
                <c:pt idx="231">
                  <c:v>1.41</c:v>
                </c:pt>
                <c:pt idx="232">
                  <c:v>27.37</c:v>
                </c:pt>
                <c:pt idx="233">
                  <c:v>1.57</c:v>
                </c:pt>
                <c:pt idx="234">
                  <c:v>1.48</c:v>
                </c:pt>
                <c:pt idx="235">
                  <c:v>25.21</c:v>
                </c:pt>
                <c:pt idx="236">
                  <c:v>45.12</c:v>
                </c:pt>
                <c:pt idx="237">
                  <c:v>6.69</c:v>
                </c:pt>
                <c:pt idx="238">
                  <c:v>5.51</c:v>
                </c:pt>
                <c:pt idx="239">
                  <c:v>1.49</c:v>
                </c:pt>
                <c:pt idx="240">
                  <c:v>5.71</c:v>
                </c:pt>
                <c:pt idx="241">
                  <c:v>26.18</c:v>
                </c:pt>
                <c:pt idx="242">
                  <c:v>23.95</c:v>
                </c:pt>
                <c:pt idx="243">
                  <c:v>1.43</c:v>
                </c:pt>
                <c:pt idx="244">
                  <c:v>1.43</c:v>
                </c:pt>
                <c:pt idx="245">
                  <c:v>7.57</c:v>
                </c:pt>
                <c:pt idx="246">
                  <c:v>7.38</c:v>
                </c:pt>
                <c:pt idx="247">
                  <c:v>1200</c:v>
                </c:pt>
                <c:pt idx="248">
                  <c:v>3.38</c:v>
                </c:pt>
                <c:pt idx="249">
                  <c:v>7</c:v>
                </c:pt>
                <c:pt idx="250">
                  <c:v>3.36</c:v>
                </c:pt>
                <c:pt idx="251">
                  <c:v>2.63</c:v>
                </c:pt>
                <c:pt idx="252">
                  <c:v>5.51</c:v>
                </c:pt>
                <c:pt idx="253">
                  <c:v>1200</c:v>
                </c:pt>
                <c:pt idx="254">
                  <c:v>1200</c:v>
                </c:pt>
                <c:pt idx="255">
                  <c:v>22.18</c:v>
                </c:pt>
                <c:pt idx="256">
                  <c:v>1.1399999999999999</c:v>
                </c:pt>
                <c:pt idx="257">
                  <c:v>773.11</c:v>
                </c:pt>
                <c:pt idx="258">
                  <c:v>120.56</c:v>
                </c:pt>
                <c:pt idx="259">
                  <c:v>144.41999999999999</c:v>
                </c:pt>
                <c:pt idx="260">
                  <c:v>1063.53</c:v>
                </c:pt>
                <c:pt idx="261">
                  <c:v>1.01</c:v>
                </c:pt>
                <c:pt idx="262">
                  <c:v>2.5099999999999998</c:v>
                </c:pt>
                <c:pt idx="263">
                  <c:v>123.8</c:v>
                </c:pt>
                <c:pt idx="264">
                  <c:v>9.11</c:v>
                </c:pt>
                <c:pt idx="265">
                  <c:v>1200</c:v>
                </c:pt>
                <c:pt idx="266">
                  <c:v>33.24</c:v>
                </c:pt>
                <c:pt idx="267">
                  <c:v>3.78</c:v>
                </c:pt>
                <c:pt idx="268">
                  <c:v>12.9</c:v>
                </c:pt>
                <c:pt idx="269">
                  <c:v>22.88</c:v>
                </c:pt>
                <c:pt idx="270">
                  <c:v>1200</c:v>
                </c:pt>
                <c:pt idx="271">
                  <c:v>1.21</c:v>
                </c:pt>
                <c:pt idx="272">
                  <c:v>1200</c:v>
                </c:pt>
                <c:pt idx="273">
                  <c:v>1200</c:v>
                </c:pt>
                <c:pt idx="274">
                  <c:v>1200</c:v>
                </c:pt>
                <c:pt idx="275">
                  <c:v>1200</c:v>
                </c:pt>
                <c:pt idx="276">
                  <c:v>698.6</c:v>
                </c:pt>
                <c:pt idx="277">
                  <c:v>2.74</c:v>
                </c:pt>
                <c:pt idx="278">
                  <c:v>589.88</c:v>
                </c:pt>
                <c:pt idx="279">
                  <c:v>111.3</c:v>
                </c:pt>
                <c:pt idx="280">
                  <c:v>1.24</c:v>
                </c:pt>
                <c:pt idx="281">
                  <c:v>1.1399999999999999</c:v>
                </c:pt>
                <c:pt idx="282">
                  <c:v>1200</c:v>
                </c:pt>
                <c:pt idx="283">
                  <c:v>31.02</c:v>
                </c:pt>
                <c:pt idx="284">
                  <c:v>6.65</c:v>
                </c:pt>
                <c:pt idx="285">
                  <c:v>4.33</c:v>
                </c:pt>
                <c:pt idx="286">
                  <c:v>197.99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20B-48FC-B843-FEAE98F34CC4}"/>
            </c:ext>
          </c:extLst>
        </c:ser>
        <c:ser>
          <c:idx val="2"/>
          <c:order val="2"/>
          <c:tx>
            <c:v>y1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Lit>
              <c:formatCode>General</c:formatCode>
              <c:ptCount val="2"/>
              <c:pt idx="0">
                <c:v>1200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2-320B-48FC-B843-FEAE98F34CC4}"/>
            </c:ext>
          </c:extLst>
        </c:ser>
        <c:ser>
          <c:idx val="3"/>
          <c:order val="3"/>
          <c:tx>
            <c:v>y2</c:v>
          </c:tx>
          <c:spPr>
            <a:ln w="12700" cap="rnd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0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0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320B-48FC-B843-FEAE98F34CC4}"/>
              </c:ext>
            </c:extLst>
          </c:dPt>
          <c:xVal>
            <c:numLit>
              <c:formatCode>General</c:formatCode>
              <c:ptCount val="2"/>
              <c:pt idx="0">
                <c:v>1200</c:v>
              </c:pt>
              <c:pt idx="1">
                <c:v>1</c:v>
              </c:pt>
            </c:numLit>
          </c:xVal>
          <c:yVal>
            <c:numLit>
              <c:formatCode>General</c:formatCode>
              <c:ptCount val="2"/>
              <c:pt idx="0">
                <c:v>1200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5-320B-48FC-B843-FEAE98F34CC4}"/>
            </c:ext>
          </c:extLst>
        </c:ser>
        <c:ser>
          <c:idx val="4"/>
          <c:order val="4"/>
          <c:tx>
            <c:v>y3</c:v>
          </c:tx>
          <c:spPr>
            <a:ln w="12700" cap="rnd">
              <a:solidFill>
                <a:schemeClr val="tx1">
                  <a:lumMod val="25000"/>
                  <a:lumOff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320B-48FC-B843-FEAE98F34CC4}"/>
              </c:ext>
            </c:extLst>
          </c:dPt>
          <c:xVal>
            <c:numLit>
              <c:formatCode>General</c:formatCode>
              <c:ptCount val="2"/>
              <c:pt idx="0">
                <c:v>1</c:v>
              </c:pt>
              <c:pt idx="1">
                <c:v>1500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1500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8-320B-48FC-B843-FEAE98F34C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0281568"/>
        <c:axId val="207175345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GPUVDetails!$CB$1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1905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strRef>
                    <c:extLst>
                      <c:ext uri="{02D57815-91ED-43cb-92C2-25804820EDAC}">
                        <c15:formulaRef>
                          <c15:sqref>GPUVDetails!$J$2:$J$1289</c15:sqref>
                        </c15:formulaRef>
                      </c:ext>
                    </c:extLst>
                    <c:strCache>
                      <c:ptCount val="288"/>
                      <c:pt idx="0">
                        <c:v>time</c:v>
                      </c:pt>
                      <c:pt idx="1">
                        <c:v>0.8</c:v>
                      </c:pt>
                      <c:pt idx="2">
                        <c:v>147.1</c:v>
                      </c:pt>
                      <c:pt idx="3">
                        <c:v>154.5</c:v>
                      </c:pt>
                      <c:pt idx="4">
                        <c:v>2.3</c:v>
                      </c:pt>
                      <c:pt idx="5">
                        <c:v>2.3</c:v>
                      </c:pt>
                      <c:pt idx="6">
                        <c:v>1.8</c:v>
                      </c:pt>
                      <c:pt idx="7">
                        <c:v>0.8</c:v>
                      </c:pt>
                      <c:pt idx="8">
                        <c:v>2.3</c:v>
                      </c:pt>
                      <c:pt idx="9">
                        <c:v>1.3</c:v>
                      </c:pt>
                      <c:pt idx="10">
                        <c:v>3.3</c:v>
                      </c:pt>
                      <c:pt idx="11">
                        <c:v>1.3</c:v>
                      </c:pt>
                      <c:pt idx="12">
                        <c:v>1.8</c:v>
                      </c:pt>
                      <c:pt idx="13">
                        <c:v>1.8</c:v>
                      </c:pt>
                      <c:pt idx="14">
                        <c:v>701.1</c:v>
                      </c:pt>
                      <c:pt idx="15">
                        <c:v>2.3</c:v>
                      </c:pt>
                      <c:pt idx="16">
                        <c:v>2.8</c:v>
                      </c:pt>
                      <c:pt idx="17">
                        <c:v>12.3</c:v>
                      </c:pt>
                      <c:pt idx="18">
                        <c:v>10.8</c:v>
                      </c:pt>
                      <c:pt idx="19">
                        <c:v>9.8</c:v>
                      </c:pt>
                      <c:pt idx="20">
                        <c:v>3.8</c:v>
                      </c:pt>
                      <c:pt idx="21">
                        <c:v>13.8</c:v>
                      </c:pt>
                      <c:pt idx="22">
                        <c:v>11.3</c:v>
                      </c:pt>
                      <c:pt idx="23">
                        <c:v>1.8</c:v>
                      </c:pt>
                      <c:pt idx="24">
                        <c:v>3.3</c:v>
                      </c:pt>
                      <c:pt idx="25">
                        <c:v>2.3</c:v>
                      </c:pt>
                      <c:pt idx="26">
                        <c:v>18.3</c:v>
                      </c:pt>
                      <c:pt idx="27">
                        <c:v>1.3</c:v>
                      </c:pt>
                      <c:pt idx="28">
                        <c:v>0.8</c:v>
                      </c:pt>
                      <c:pt idx="29">
                        <c:v>1.3</c:v>
                      </c:pt>
                      <c:pt idx="30">
                        <c:v>1.3</c:v>
                      </c:pt>
                      <c:pt idx="31">
                        <c:v>1.3</c:v>
                      </c:pt>
                      <c:pt idx="32">
                        <c:v>1.3</c:v>
                      </c:pt>
                      <c:pt idx="33">
                        <c:v>5.9</c:v>
                      </c:pt>
                      <c:pt idx="34">
                        <c:v>1.3</c:v>
                      </c:pt>
                      <c:pt idx="35">
                        <c:v>1.8</c:v>
                      </c:pt>
                      <c:pt idx="36">
                        <c:v>1.3</c:v>
                      </c:pt>
                      <c:pt idx="37">
                        <c:v>2.3</c:v>
                      </c:pt>
                      <c:pt idx="38">
                        <c:v>3.3</c:v>
                      </c:pt>
                      <c:pt idx="39">
                        <c:v>1.3</c:v>
                      </c:pt>
                      <c:pt idx="40">
                        <c:v>20.8</c:v>
                      </c:pt>
                      <c:pt idx="41">
                        <c:v>1.3</c:v>
                      </c:pt>
                      <c:pt idx="42">
                        <c:v>16.8</c:v>
                      </c:pt>
                      <c:pt idx="43">
                        <c:v>30.8</c:v>
                      </c:pt>
                      <c:pt idx="44">
                        <c:v>2.8</c:v>
                      </c:pt>
                      <c:pt idx="45">
                        <c:v>1.3</c:v>
                      </c:pt>
                      <c:pt idx="46">
                        <c:v>0.8</c:v>
                      </c:pt>
                      <c:pt idx="47">
                        <c:v>0.8</c:v>
                      </c:pt>
                      <c:pt idx="48">
                        <c:v>28.9</c:v>
                      </c:pt>
                      <c:pt idx="49">
                        <c:v>209.5</c:v>
                      </c:pt>
                      <c:pt idx="50">
                        <c:v>44.4</c:v>
                      </c:pt>
                      <c:pt idx="51">
                        <c:v>50</c:v>
                      </c:pt>
                      <c:pt idx="52">
                        <c:v>1200</c:v>
                      </c:pt>
                      <c:pt idx="53">
                        <c:v>1200</c:v>
                      </c:pt>
                      <c:pt idx="54">
                        <c:v>2.8</c:v>
                      </c:pt>
                      <c:pt idx="55">
                        <c:v>64.6</c:v>
                      </c:pt>
                      <c:pt idx="56">
                        <c:v>3.8</c:v>
                      </c:pt>
                      <c:pt idx="57">
                        <c:v>1.9</c:v>
                      </c:pt>
                      <c:pt idx="58">
                        <c:v>7.8</c:v>
                      </c:pt>
                      <c:pt idx="59">
                        <c:v>1.8</c:v>
                      </c:pt>
                      <c:pt idx="60">
                        <c:v>1.3</c:v>
                      </c:pt>
                      <c:pt idx="61">
                        <c:v>1.8</c:v>
                      </c:pt>
                      <c:pt idx="62">
                        <c:v>1.3</c:v>
                      </c:pt>
                      <c:pt idx="63">
                        <c:v>8.8</c:v>
                      </c:pt>
                      <c:pt idx="64">
                        <c:v>9.8</c:v>
                      </c:pt>
                      <c:pt idx="65">
                        <c:v>0.8</c:v>
                      </c:pt>
                      <c:pt idx="66">
                        <c:v>1.3</c:v>
                      </c:pt>
                      <c:pt idx="67">
                        <c:v>1200</c:v>
                      </c:pt>
                      <c:pt idx="68">
                        <c:v>1200</c:v>
                      </c:pt>
                      <c:pt idx="69">
                        <c:v>1200</c:v>
                      </c:pt>
                      <c:pt idx="70">
                        <c:v>1200</c:v>
                      </c:pt>
                      <c:pt idx="71">
                        <c:v>6.8</c:v>
                      </c:pt>
                      <c:pt idx="72">
                        <c:v>3.8</c:v>
                      </c:pt>
                      <c:pt idx="73">
                        <c:v>235.4</c:v>
                      </c:pt>
                      <c:pt idx="74">
                        <c:v>1.3</c:v>
                      </c:pt>
                      <c:pt idx="75">
                        <c:v>1.3</c:v>
                      </c:pt>
                      <c:pt idx="76">
                        <c:v>1.3</c:v>
                      </c:pt>
                      <c:pt idx="77">
                        <c:v>981.9</c:v>
                      </c:pt>
                      <c:pt idx="78">
                        <c:v>50.4</c:v>
                      </c:pt>
                      <c:pt idx="79">
                        <c:v>6.8</c:v>
                      </c:pt>
                      <c:pt idx="80">
                        <c:v>11.8</c:v>
                      </c:pt>
                      <c:pt idx="81">
                        <c:v>2.8</c:v>
                      </c:pt>
                      <c:pt idx="82">
                        <c:v>641.3</c:v>
                      </c:pt>
                      <c:pt idx="83">
                        <c:v>7.3</c:v>
                      </c:pt>
                      <c:pt idx="84">
                        <c:v>17.3</c:v>
                      </c:pt>
                      <c:pt idx="85">
                        <c:v>1.8</c:v>
                      </c:pt>
                      <c:pt idx="86">
                        <c:v>1.8</c:v>
                      </c:pt>
                      <c:pt idx="87">
                        <c:v>3.8</c:v>
                      </c:pt>
                      <c:pt idx="88">
                        <c:v>13.8</c:v>
                      </c:pt>
                      <c:pt idx="89">
                        <c:v>5.8</c:v>
                      </c:pt>
                      <c:pt idx="90">
                        <c:v>3.8</c:v>
                      </c:pt>
                      <c:pt idx="91">
                        <c:v>44.4</c:v>
                      </c:pt>
                      <c:pt idx="92">
                        <c:v>1200</c:v>
                      </c:pt>
                      <c:pt idx="93">
                        <c:v>3.3</c:v>
                      </c:pt>
                      <c:pt idx="94">
                        <c:v>1.3</c:v>
                      </c:pt>
                      <c:pt idx="95">
                        <c:v>1.8</c:v>
                      </c:pt>
                      <c:pt idx="96">
                        <c:v>1200</c:v>
                      </c:pt>
                      <c:pt idx="97">
                        <c:v>1200</c:v>
                      </c:pt>
                      <c:pt idx="98">
                        <c:v>1200</c:v>
                      </c:pt>
                      <c:pt idx="99">
                        <c:v>43.9</c:v>
                      </c:pt>
                      <c:pt idx="100">
                        <c:v>32.8</c:v>
                      </c:pt>
                      <c:pt idx="101">
                        <c:v>1.3</c:v>
                      </c:pt>
                      <c:pt idx="102">
                        <c:v>305.2</c:v>
                      </c:pt>
                      <c:pt idx="103">
                        <c:v>147.9</c:v>
                      </c:pt>
                      <c:pt idx="104">
                        <c:v>34.5</c:v>
                      </c:pt>
                      <c:pt idx="105">
                        <c:v>39.8</c:v>
                      </c:pt>
                      <c:pt idx="106">
                        <c:v>1.3</c:v>
                      </c:pt>
                      <c:pt idx="107">
                        <c:v>1.3</c:v>
                      </c:pt>
                      <c:pt idx="108">
                        <c:v>1.3</c:v>
                      </c:pt>
                      <c:pt idx="109">
                        <c:v>1.3</c:v>
                      </c:pt>
                      <c:pt idx="110">
                        <c:v>6.8</c:v>
                      </c:pt>
                      <c:pt idx="111">
                        <c:v>43.4</c:v>
                      </c:pt>
                      <c:pt idx="112">
                        <c:v>1.8</c:v>
                      </c:pt>
                      <c:pt idx="113">
                        <c:v>1.3</c:v>
                      </c:pt>
                      <c:pt idx="114">
                        <c:v>21.3</c:v>
                      </c:pt>
                      <c:pt idx="115">
                        <c:v>1.8</c:v>
                      </c:pt>
                      <c:pt idx="116">
                        <c:v>2.3</c:v>
                      </c:pt>
                      <c:pt idx="117">
                        <c:v>60.3</c:v>
                      </c:pt>
                      <c:pt idx="118">
                        <c:v>63.5</c:v>
                      </c:pt>
                      <c:pt idx="119">
                        <c:v>69.8</c:v>
                      </c:pt>
                      <c:pt idx="120">
                        <c:v>19.3</c:v>
                      </c:pt>
                      <c:pt idx="121">
                        <c:v>2.3</c:v>
                      </c:pt>
                      <c:pt idx="122">
                        <c:v>1.8</c:v>
                      </c:pt>
                      <c:pt idx="123">
                        <c:v>3.3</c:v>
                      </c:pt>
                      <c:pt idx="124">
                        <c:v>4.3</c:v>
                      </c:pt>
                      <c:pt idx="125">
                        <c:v>1.8</c:v>
                      </c:pt>
                      <c:pt idx="126">
                        <c:v>4.8</c:v>
                      </c:pt>
                      <c:pt idx="127">
                        <c:v>1.8</c:v>
                      </c:pt>
                      <c:pt idx="128">
                        <c:v>3.8</c:v>
                      </c:pt>
                      <c:pt idx="129">
                        <c:v>1.3</c:v>
                      </c:pt>
                      <c:pt idx="130">
                        <c:v>300.9</c:v>
                      </c:pt>
                      <c:pt idx="131">
                        <c:v>2.9</c:v>
                      </c:pt>
                      <c:pt idx="132">
                        <c:v>6.5</c:v>
                      </c:pt>
                      <c:pt idx="133">
                        <c:v>5.4</c:v>
                      </c:pt>
                      <c:pt idx="134">
                        <c:v>2.3</c:v>
                      </c:pt>
                      <c:pt idx="135">
                        <c:v>11.3</c:v>
                      </c:pt>
                      <c:pt idx="136">
                        <c:v>3.3</c:v>
                      </c:pt>
                      <c:pt idx="137">
                        <c:v>27.3</c:v>
                      </c:pt>
                      <c:pt idx="138">
                        <c:v>8.5</c:v>
                      </c:pt>
                      <c:pt idx="139">
                        <c:v>21.5</c:v>
                      </c:pt>
                      <c:pt idx="140">
                        <c:v>285.1</c:v>
                      </c:pt>
                      <c:pt idx="141">
                        <c:v>59.4</c:v>
                      </c:pt>
                      <c:pt idx="142">
                        <c:v>1200</c:v>
                      </c:pt>
                      <c:pt idx="143">
                        <c:v>1200</c:v>
                      </c:pt>
                      <c:pt idx="144">
                        <c:v>1200.1</c:v>
                      </c:pt>
                      <c:pt idx="145">
                        <c:v>1200.1</c:v>
                      </c:pt>
                      <c:pt idx="146">
                        <c:v>50.8</c:v>
                      </c:pt>
                      <c:pt idx="147">
                        <c:v>418.9</c:v>
                      </c:pt>
                      <c:pt idx="148">
                        <c:v>155.8</c:v>
                      </c:pt>
                      <c:pt idx="149">
                        <c:v>11.9</c:v>
                      </c:pt>
                      <c:pt idx="150">
                        <c:v>62.1</c:v>
                      </c:pt>
                      <c:pt idx="151">
                        <c:v>429.4</c:v>
                      </c:pt>
                      <c:pt idx="152">
                        <c:v>32.3</c:v>
                      </c:pt>
                      <c:pt idx="153">
                        <c:v>3.3</c:v>
                      </c:pt>
                      <c:pt idx="154">
                        <c:v>5.8</c:v>
                      </c:pt>
                      <c:pt idx="155">
                        <c:v>1.2</c:v>
                      </c:pt>
                      <c:pt idx="156">
                        <c:v>1200</c:v>
                      </c:pt>
                      <c:pt idx="157">
                        <c:v>1.8</c:v>
                      </c:pt>
                      <c:pt idx="158">
                        <c:v>231.7</c:v>
                      </c:pt>
                      <c:pt idx="159">
                        <c:v>354.3</c:v>
                      </c:pt>
                      <c:pt idx="160">
                        <c:v>405</c:v>
                      </c:pt>
                      <c:pt idx="161">
                        <c:v>5.3</c:v>
                      </c:pt>
                      <c:pt idx="162">
                        <c:v>2.3</c:v>
                      </c:pt>
                      <c:pt idx="163">
                        <c:v>1.3</c:v>
                      </c:pt>
                      <c:pt idx="164">
                        <c:v>75.1</c:v>
                      </c:pt>
                      <c:pt idx="165">
                        <c:v>1.3</c:v>
                      </c:pt>
                      <c:pt idx="166">
                        <c:v>1.3</c:v>
                      </c:pt>
                      <c:pt idx="167">
                        <c:v>19.4</c:v>
                      </c:pt>
                      <c:pt idx="168">
                        <c:v>95.4</c:v>
                      </c:pt>
                      <c:pt idx="169">
                        <c:v>269.9</c:v>
                      </c:pt>
                      <c:pt idx="170">
                        <c:v>1.3</c:v>
                      </c:pt>
                      <c:pt idx="171">
                        <c:v>1.3</c:v>
                      </c:pt>
                      <c:pt idx="172">
                        <c:v>4.8</c:v>
                      </c:pt>
                      <c:pt idx="173">
                        <c:v>32.8</c:v>
                      </c:pt>
                      <c:pt idx="174">
                        <c:v>508</c:v>
                      </c:pt>
                      <c:pt idx="175">
                        <c:v>59.9</c:v>
                      </c:pt>
                      <c:pt idx="176">
                        <c:v>217.3</c:v>
                      </c:pt>
                      <c:pt idx="177">
                        <c:v>11.3</c:v>
                      </c:pt>
                      <c:pt idx="178">
                        <c:v>15.3</c:v>
                      </c:pt>
                      <c:pt idx="179">
                        <c:v>16.9</c:v>
                      </c:pt>
                      <c:pt idx="180">
                        <c:v>84.5</c:v>
                      </c:pt>
                      <c:pt idx="181">
                        <c:v>63</c:v>
                      </c:pt>
                      <c:pt idx="182">
                        <c:v>78.5</c:v>
                      </c:pt>
                      <c:pt idx="183">
                        <c:v>372.8</c:v>
                      </c:pt>
                      <c:pt idx="184">
                        <c:v>34.4</c:v>
                      </c:pt>
                      <c:pt idx="185">
                        <c:v>2.8</c:v>
                      </c:pt>
                      <c:pt idx="186">
                        <c:v>67.7</c:v>
                      </c:pt>
                      <c:pt idx="187">
                        <c:v>3.8</c:v>
                      </c:pt>
                      <c:pt idx="188">
                        <c:v>104.5</c:v>
                      </c:pt>
                      <c:pt idx="189">
                        <c:v>2.8</c:v>
                      </c:pt>
                      <c:pt idx="190">
                        <c:v>397</c:v>
                      </c:pt>
                      <c:pt idx="191">
                        <c:v>8.8</c:v>
                      </c:pt>
                      <c:pt idx="192">
                        <c:v>1.3</c:v>
                      </c:pt>
                      <c:pt idx="193">
                        <c:v>9.3</c:v>
                      </c:pt>
                      <c:pt idx="194">
                        <c:v>14.3</c:v>
                      </c:pt>
                      <c:pt idx="195">
                        <c:v>9.4</c:v>
                      </c:pt>
                      <c:pt idx="196">
                        <c:v>1.8</c:v>
                      </c:pt>
                      <c:pt idx="197">
                        <c:v>10.3</c:v>
                      </c:pt>
                      <c:pt idx="198">
                        <c:v>1.3</c:v>
                      </c:pt>
                      <c:pt idx="199">
                        <c:v>6.8</c:v>
                      </c:pt>
                      <c:pt idx="200">
                        <c:v>12.8</c:v>
                      </c:pt>
                      <c:pt idx="201">
                        <c:v>1.3</c:v>
                      </c:pt>
                      <c:pt idx="202">
                        <c:v>7.3</c:v>
                      </c:pt>
                      <c:pt idx="203">
                        <c:v>1200</c:v>
                      </c:pt>
                      <c:pt idx="204">
                        <c:v>31.8</c:v>
                      </c:pt>
                      <c:pt idx="205">
                        <c:v>1.3</c:v>
                      </c:pt>
                      <c:pt idx="206">
                        <c:v>3.8</c:v>
                      </c:pt>
                      <c:pt idx="207">
                        <c:v>1200</c:v>
                      </c:pt>
                      <c:pt idx="208">
                        <c:v>363.3</c:v>
                      </c:pt>
                      <c:pt idx="209">
                        <c:v>31.8</c:v>
                      </c:pt>
                      <c:pt idx="210">
                        <c:v>2.8</c:v>
                      </c:pt>
                      <c:pt idx="211">
                        <c:v>3.3</c:v>
                      </c:pt>
                      <c:pt idx="212">
                        <c:v>1200</c:v>
                      </c:pt>
                      <c:pt idx="213">
                        <c:v>1200</c:v>
                      </c:pt>
                      <c:pt idx="214">
                        <c:v>11.8</c:v>
                      </c:pt>
                      <c:pt idx="215">
                        <c:v>123.4</c:v>
                      </c:pt>
                      <c:pt idx="216">
                        <c:v>1.3</c:v>
                      </c:pt>
                      <c:pt idx="217">
                        <c:v>2.8</c:v>
                      </c:pt>
                      <c:pt idx="218">
                        <c:v>3.8</c:v>
                      </c:pt>
                      <c:pt idx="219">
                        <c:v>39.3</c:v>
                      </c:pt>
                      <c:pt idx="220">
                        <c:v>99</c:v>
                      </c:pt>
                      <c:pt idx="221">
                        <c:v>1200</c:v>
                      </c:pt>
                      <c:pt idx="222">
                        <c:v>85.1</c:v>
                      </c:pt>
                      <c:pt idx="223">
                        <c:v>104.3</c:v>
                      </c:pt>
                      <c:pt idx="224">
                        <c:v>19.9</c:v>
                      </c:pt>
                      <c:pt idx="225">
                        <c:v>1.3</c:v>
                      </c:pt>
                      <c:pt idx="226">
                        <c:v>1.3</c:v>
                      </c:pt>
                      <c:pt idx="227">
                        <c:v>1.3</c:v>
                      </c:pt>
                      <c:pt idx="228">
                        <c:v>25.3</c:v>
                      </c:pt>
                      <c:pt idx="229">
                        <c:v>1.3</c:v>
                      </c:pt>
                      <c:pt idx="230">
                        <c:v>8.9</c:v>
                      </c:pt>
                      <c:pt idx="231">
                        <c:v>1.3</c:v>
                      </c:pt>
                      <c:pt idx="232">
                        <c:v>1.3</c:v>
                      </c:pt>
                      <c:pt idx="233">
                        <c:v>22.9</c:v>
                      </c:pt>
                      <c:pt idx="234">
                        <c:v>1.3</c:v>
                      </c:pt>
                      <c:pt idx="235">
                        <c:v>1.3</c:v>
                      </c:pt>
                      <c:pt idx="236">
                        <c:v>9.3</c:v>
                      </c:pt>
                      <c:pt idx="237">
                        <c:v>33.9</c:v>
                      </c:pt>
                      <c:pt idx="238">
                        <c:v>5.8</c:v>
                      </c:pt>
                      <c:pt idx="239">
                        <c:v>7.3</c:v>
                      </c:pt>
                      <c:pt idx="240">
                        <c:v>1.3</c:v>
                      </c:pt>
                      <c:pt idx="241">
                        <c:v>5.8</c:v>
                      </c:pt>
                      <c:pt idx="242">
                        <c:v>19.5</c:v>
                      </c:pt>
                      <c:pt idx="243">
                        <c:v>28</c:v>
                      </c:pt>
                      <c:pt idx="244">
                        <c:v>1.3</c:v>
                      </c:pt>
                      <c:pt idx="245">
                        <c:v>1.3</c:v>
                      </c:pt>
                      <c:pt idx="246">
                        <c:v>4.3</c:v>
                      </c:pt>
                      <c:pt idx="247">
                        <c:v>3.3</c:v>
                      </c:pt>
                      <c:pt idx="248">
                        <c:v>1200</c:v>
                      </c:pt>
                      <c:pt idx="249">
                        <c:v>1.1</c:v>
                      </c:pt>
                      <c:pt idx="250">
                        <c:v>2.5</c:v>
                      </c:pt>
                      <c:pt idx="251">
                        <c:v>3.8</c:v>
                      </c:pt>
                      <c:pt idx="252">
                        <c:v>1.8</c:v>
                      </c:pt>
                      <c:pt idx="253">
                        <c:v>4.3</c:v>
                      </c:pt>
                      <c:pt idx="254">
                        <c:v>366.4</c:v>
                      </c:pt>
                      <c:pt idx="255">
                        <c:v>64.6</c:v>
                      </c:pt>
                      <c:pt idx="256">
                        <c:v>11.8</c:v>
                      </c:pt>
                      <c:pt idx="257">
                        <c:v>0.8</c:v>
                      </c:pt>
                      <c:pt idx="258">
                        <c:v>275</c:v>
                      </c:pt>
                      <c:pt idx="259">
                        <c:v>46.4</c:v>
                      </c:pt>
                      <c:pt idx="260">
                        <c:v>41.9</c:v>
                      </c:pt>
                      <c:pt idx="261">
                        <c:v>1200</c:v>
                      </c:pt>
                      <c:pt idx="262">
                        <c:v>0.8</c:v>
                      </c:pt>
                      <c:pt idx="263">
                        <c:v>1.7</c:v>
                      </c:pt>
                      <c:pt idx="264">
                        <c:v>57.9</c:v>
                      </c:pt>
                      <c:pt idx="265">
                        <c:v>3.6</c:v>
                      </c:pt>
                      <c:pt idx="266">
                        <c:v>28.5</c:v>
                      </c:pt>
                      <c:pt idx="267">
                        <c:v>11.2</c:v>
                      </c:pt>
                      <c:pt idx="268">
                        <c:v>1.8</c:v>
                      </c:pt>
                      <c:pt idx="269">
                        <c:v>4.9</c:v>
                      </c:pt>
                      <c:pt idx="270">
                        <c:v>5.9</c:v>
                      </c:pt>
                      <c:pt idx="271">
                        <c:v>191.9</c:v>
                      </c:pt>
                      <c:pt idx="272">
                        <c:v>0.7</c:v>
                      </c:pt>
                      <c:pt idx="273">
                        <c:v>1200</c:v>
                      </c:pt>
                      <c:pt idx="274">
                        <c:v>1200</c:v>
                      </c:pt>
                      <c:pt idx="275">
                        <c:v>1200</c:v>
                      </c:pt>
                      <c:pt idx="276">
                        <c:v>817.1</c:v>
                      </c:pt>
                      <c:pt idx="277">
                        <c:v>11.3</c:v>
                      </c:pt>
                      <c:pt idx="278">
                        <c:v>2.3</c:v>
                      </c:pt>
                      <c:pt idx="279">
                        <c:v>277.5</c:v>
                      </c:pt>
                      <c:pt idx="280">
                        <c:v>23.3</c:v>
                      </c:pt>
                      <c:pt idx="281">
                        <c:v>1.3</c:v>
                      </c:pt>
                      <c:pt idx="282">
                        <c:v>1.3</c:v>
                      </c:pt>
                      <c:pt idx="283">
                        <c:v>489.8</c:v>
                      </c:pt>
                      <c:pt idx="284">
                        <c:v>38.3</c:v>
                      </c:pt>
                      <c:pt idx="285">
                        <c:v>3.8</c:v>
                      </c:pt>
                      <c:pt idx="286">
                        <c:v>3.8</c:v>
                      </c:pt>
                      <c:pt idx="287">
                        <c:v>134.5</c:v>
                      </c:pt>
                    </c:strCache>
                  </c:strRef>
                </c:xVal>
                <c:yVal>
                  <c:numRef>
                    <c:extLst>
                      <c:ext uri="{02D57815-91ED-43cb-92C2-25804820EDAC}">
                        <c15:formulaRef>
                          <c15:sqref>GPUVDetails!$CB$2:$CB$1289</c15:sqref>
                        </c15:formulaRef>
                      </c:ext>
                    </c:extLst>
                    <c:numCache>
                      <c:formatCode>General</c:formatCode>
                      <c:ptCount val="1288"/>
                      <c:pt idx="0">
                        <c:v>0</c:v>
                      </c:pt>
                      <c:pt idx="1">
                        <c:v>1.06</c:v>
                      </c:pt>
                      <c:pt idx="2">
                        <c:v>645.55999999999995</c:v>
                      </c:pt>
                      <c:pt idx="3">
                        <c:v>638.74</c:v>
                      </c:pt>
                      <c:pt idx="4">
                        <c:v>93.77</c:v>
                      </c:pt>
                      <c:pt idx="5">
                        <c:v>93.99</c:v>
                      </c:pt>
                      <c:pt idx="6">
                        <c:v>2.7</c:v>
                      </c:pt>
                      <c:pt idx="7">
                        <c:v>1.07</c:v>
                      </c:pt>
                      <c:pt idx="8">
                        <c:v>6.46</c:v>
                      </c:pt>
                      <c:pt idx="9">
                        <c:v>1.65</c:v>
                      </c:pt>
                      <c:pt idx="10">
                        <c:v>1200</c:v>
                      </c:pt>
                      <c:pt idx="11">
                        <c:v>1.1399999999999999</c:v>
                      </c:pt>
                      <c:pt idx="12">
                        <c:v>3.79</c:v>
                      </c:pt>
                      <c:pt idx="13">
                        <c:v>2.58</c:v>
                      </c:pt>
                      <c:pt idx="14">
                        <c:v>778.98</c:v>
                      </c:pt>
                      <c:pt idx="15">
                        <c:v>72.94</c:v>
                      </c:pt>
                      <c:pt idx="16">
                        <c:v>1.81</c:v>
                      </c:pt>
                      <c:pt idx="17">
                        <c:v>350.32</c:v>
                      </c:pt>
                      <c:pt idx="18">
                        <c:v>14.86</c:v>
                      </c:pt>
                      <c:pt idx="19">
                        <c:v>74.040000000000006</c:v>
                      </c:pt>
                      <c:pt idx="20">
                        <c:v>24.92</c:v>
                      </c:pt>
                      <c:pt idx="21">
                        <c:v>328.6</c:v>
                      </c:pt>
                      <c:pt idx="22">
                        <c:v>696.73</c:v>
                      </c:pt>
                      <c:pt idx="23">
                        <c:v>4.1900000000000004</c:v>
                      </c:pt>
                      <c:pt idx="24">
                        <c:v>7.3</c:v>
                      </c:pt>
                      <c:pt idx="25">
                        <c:v>18.12</c:v>
                      </c:pt>
                      <c:pt idx="26">
                        <c:v>29.85</c:v>
                      </c:pt>
                      <c:pt idx="27">
                        <c:v>1.38</c:v>
                      </c:pt>
                      <c:pt idx="28">
                        <c:v>1.43</c:v>
                      </c:pt>
                      <c:pt idx="29">
                        <c:v>1.49</c:v>
                      </c:pt>
                      <c:pt idx="30">
                        <c:v>1.26</c:v>
                      </c:pt>
                      <c:pt idx="31">
                        <c:v>1.48</c:v>
                      </c:pt>
                      <c:pt idx="32">
                        <c:v>2.6</c:v>
                      </c:pt>
                      <c:pt idx="33">
                        <c:v>12.39</c:v>
                      </c:pt>
                      <c:pt idx="34">
                        <c:v>1.34</c:v>
                      </c:pt>
                      <c:pt idx="35">
                        <c:v>1.81</c:v>
                      </c:pt>
                      <c:pt idx="36">
                        <c:v>1.37</c:v>
                      </c:pt>
                      <c:pt idx="37">
                        <c:v>3.7</c:v>
                      </c:pt>
                      <c:pt idx="38">
                        <c:v>18.420000000000002</c:v>
                      </c:pt>
                      <c:pt idx="39">
                        <c:v>1.46</c:v>
                      </c:pt>
                      <c:pt idx="40">
                        <c:v>829.93</c:v>
                      </c:pt>
                      <c:pt idx="41">
                        <c:v>2.09</c:v>
                      </c:pt>
                      <c:pt idx="42">
                        <c:v>530.53</c:v>
                      </c:pt>
                      <c:pt idx="43">
                        <c:v>887.38</c:v>
                      </c:pt>
                      <c:pt idx="44">
                        <c:v>4.22</c:v>
                      </c:pt>
                      <c:pt idx="45">
                        <c:v>2.59</c:v>
                      </c:pt>
                      <c:pt idx="46">
                        <c:v>1.06</c:v>
                      </c:pt>
                      <c:pt idx="47">
                        <c:v>0.95</c:v>
                      </c:pt>
                      <c:pt idx="48">
                        <c:v>1200</c:v>
                      </c:pt>
                      <c:pt idx="49">
                        <c:v>1200</c:v>
                      </c:pt>
                      <c:pt idx="50">
                        <c:v>1200</c:v>
                      </c:pt>
                      <c:pt idx="51">
                        <c:v>1200</c:v>
                      </c:pt>
                      <c:pt idx="52">
                        <c:v>1200</c:v>
                      </c:pt>
                      <c:pt idx="53">
                        <c:v>1200</c:v>
                      </c:pt>
                      <c:pt idx="54">
                        <c:v>9.8000000000000007</c:v>
                      </c:pt>
                      <c:pt idx="55">
                        <c:v>222.47</c:v>
                      </c:pt>
                      <c:pt idx="56">
                        <c:v>9.1</c:v>
                      </c:pt>
                      <c:pt idx="57">
                        <c:v>19.850000000000001</c:v>
                      </c:pt>
                      <c:pt idx="58">
                        <c:v>133.69</c:v>
                      </c:pt>
                      <c:pt idx="59">
                        <c:v>3.23</c:v>
                      </c:pt>
                      <c:pt idx="60">
                        <c:v>1.98</c:v>
                      </c:pt>
                      <c:pt idx="61">
                        <c:v>2.2999999999999998</c:v>
                      </c:pt>
                      <c:pt idx="62">
                        <c:v>1.23</c:v>
                      </c:pt>
                      <c:pt idx="63">
                        <c:v>11.81</c:v>
                      </c:pt>
                      <c:pt idx="64">
                        <c:v>7.67</c:v>
                      </c:pt>
                      <c:pt idx="65">
                        <c:v>1.93</c:v>
                      </c:pt>
                      <c:pt idx="66">
                        <c:v>3.01</c:v>
                      </c:pt>
                      <c:pt idx="67">
                        <c:v>1200</c:v>
                      </c:pt>
                      <c:pt idx="68">
                        <c:v>1200</c:v>
                      </c:pt>
                      <c:pt idx="69">
                        <c:v>1200</c:v>
                      </c:pt>
                      <c:pt idx="70">
                        <c:v>1200</c:v>
                      </c:pt>
                      <c:pt idx="71">
                        <c:v>16.510000000000002</c:v>
                      </c:pt>
                      <c:pt idx="72">
                        <c:v>1200</c:v>
                      </c:pt>
                      <c:pt idx="73">
                        <c:v>1200</c:v>
                      </c:pt>
                      <c:pt idx="74">
                        <c:v>1.47</c:v>
                      </c:pt>
                      <c:pt idx="75">
                        <c:v>1.57</c:v>
                      </c:pt>
                      <c:pt idx="76">
                        <c:v>1.72</c:v>
                      </c:pt>
                      <c:pt idx="77">
                        <c:v>1200</c:v>
                      </c:pt>
                      <c:pt idx="78">
                        <c:v>1200</c:v>
                      </c:pt>
                      <c:pt idx="79">
                        <c:v>1200</c:v>
                      </c:pt>
                      <c:pt idx="80">
                        <c:v>14.93</c:v>
                      </c:pt>
                      <c:pt idx="81">
                        <c:v>5.44</c:v>
                      </c:pt>
                      <c:pt idx="82">
                        <c:v>1200</c:v>
                      </c:pt>
                      <c:pt idx="83">
                        <c:v>8.57</c:v>
                      </c:pt>
                      <c:pt idx="84">
                        <c:v>31.59</c:v>
                      </c:pt>
                      <c:pt idx="85">
                        <c:v>2.02</c:v>
                      </c:pt>
                      <c:pt idx="86">
                        <c:v>1.66</c:v>
                      </c:pt>
                      <c:pt idx="87">
                        <c:v>6.58</c:v>
                      </c:pt>
                      <c:pt idx="88">
                        <c:v>19.55</c:v>
                      </c:pt>
                      <c:pt idx="89">
                        <c:v>7.35</c:v>
                      </c:pt>
                      <c:pt idx="90">
                        <c:v>4.5599999999999996</c:v>
                      </c:pt>
                      <c:pt idx="91">
                        <c:v>858.99</c:v>
                      </c:pt>
                      <c:pt idx="92">
                        <c:v>739.77</c:v>
                      </c:pt>
                      <c:pt idx="93">
                        <c:v>9.15</c:v>
                      </c:pt>
                      <c:pt idx="94">
                        <c:v>4.2</c:v>
                      </c:pt>
                      <c:pt idx="95">
                        <c:v>2.06</c:v>
                      </c:pt>
                      <c:pt idx="96">
                        <c:v>1200</c:v>
                      </c:pt>
                      <c:pt idx="97">
                        <c:v>1200</c:v>
                      </c:pt>
                      <c:pt idx="98">
                        <c:v>1200</c:v>
                      </c:pt>
                      <c:pt idx="99">
                        <c:v>102.65</c:v>
                      </c:pt>
                      <c:pt idx="100">
                        <c:v>391.53</c:v>
                      </c:pt>
                      <c:pt idx="101">
                        <c:v>1.82</c:v>
                      </c:pt>
                      <c:pt idx="102">
                        <c:v>1200</c:v>
                      </c:pt>
                      <c:pt idx="103">
                        <c:v>188.83</c:v>
                      </c:pt>
                      <c:pt idx="104">
                        <c:v>259.39</c:v>
                      </c:pt>
                      <c:pt idx="105">
                        <c:v>1200</c:v>
                      </c:pt>
                      <c:pt idx="106">
                        <c:v>1.28</c:v>
                      </c:pt>
                      <c:pt idx="107">
                        <c:v>1.4</c:v>
                      </c:pt>
                      <c:pt idx="108">
                        <c:v>1.1299999999999999</c:v>
                      </c:pt>
                      <c:pt idx="109">
                        <c:v>1.24</c:v>
                      </c:pt>
                      <c:pt idx="110">
                        <c:v>1.52</c:v>
                      </c:pt>
                      <c:pt idx="111">
                        <c:v>696.73</c:v>
                      </c:pt>
                      <c:pt idx="112">
                        <c:v>2.97</c:v>
                      </c:pt>
                      <c:pt idx="113">
                        <c:v>2.97</c:v>
                      </c:pt>
                      <c:pt idx="114">
                        <c:v>33.97</c:v>
                      </c:pt>
                      <c:pt idx="115">
                        <c:v>2.0699999999999998</c:v>
                      </c:pt>
                      <c:pt idx="116">
                        <c:v>44.33</c:v>
                      </c:pt>
                      <c:pt idx="117">
                        <c:v>1200</c:v>
                      </c:pt>
                      <c:pt idx="118">
                        <c:v>1200</c:v>
                      </c:pt>
                      <c:pt idx="119">
                        <c:v>1200</c:v>
                      </c:pt>
                      <c:pt idx="120">
                        <c:v>62.34</c:v>
                      </c:pt>
                      <c:pt idx="121">
                        <c:v>2.63</c:v>
                      </c:pt>
                      <c:pt idx="122">
                        <c:v>1.56</c:v>
                      </c:pt>
                      <c:pt idx="123">
                        <c:v>5.04</c:v>
                      </c:pt>
                      <c:pt idx="124">
                        <c:v>6.56</c:v>
                      </c:pt>
                      <c:pt idx="125">
                        <c:v>2.4900000000000002</c:v>
                      </c:pt>
                      <c:pt idx="126">
                        <c:v>6.39</c:v>
                      </c:pt>
                      <c:pt idx="127">
                        <c:v>2.93</c:v>
                      </c:pt>
                      <c:pt idx="128">
                        <c:v>6.31</c:v>
                      </c:pt>
                      <c:pt idx="129">
                        <c:v>1.36</c:v>
                      </c:pt>
                      <c:pt idx="130">
                        <c:v>537.86</c:v>
                      </c:pt>
                      <c:pt idx="131">
                        <c:v>10.28</c:v>
                      </c:pt>
                      <c:pt idx="132">
                        <c:v>12.61</c:v>
                      </c:pt>
                      <c:pt idx="133">
                        <c:v>1200</c:v>
                      </c:pt>
                      <c:pt idx="134">
                        <c:v>109.05</c:v>
                      </c:pt>
                      <c:pt idx="135">
                        <c:v>51.7</c:v>
                      </c:pt>
                      <c:pt idx="136">
                        <c:v>3.94</c:v>
                      </c:pt>
                      <c:pt idx="137">
                        <c:v>129.94</c:v>
                      </c:pt>
                      <c:pt idx="138">
                        <c:v>145.38</c:v>
                      </c:pt>
                      <c:pt idx="139">
                        <c:v>365.32</c:v>
                      </c:pt>
                      <c:pt idx="140">
                        <c:v>147.77000000000001</c:v>
                      </c:pt>
                      <c:pt idx="141">
                        <c:v>0.2</c:v>
                      </c:pt>
                      <c:pt idx="142">
                        <c:v>1200</c:v>
                      </c:pt>
                      <c:pt idx="143">
                        <c:v>1200</c:v>
                      </c:pt>
                      <c:pt idx="144">
                        <c:v>1200</c:v>
                      </c:pt>
                      <c:pt idx="145">
                        <c:v>1200</c:v>
                      </c:pt>
                      <c:pt idx="146">
                        <c:v>693.81</c:v>
                      </c:pt>
                      <c:pt idx="147">
                        <c:v>384.85</c:v>
                      </c:pt>
                      <c:pt idx="148">
                        <c:v>169.76</c:v>
                      </c:pt>
                      <c:pt idx="149">
                        <c:v>27.81</c:v>
                      </c:pt>
                      <c:pt idx="150">
                        <c:v>4.32</c:v>
                      </c:pt>
                      <c:pt idx="151">
                        <c:v>1200</c:v>
                      </c:pt>
                      <c:pt idx="152">
                        <c:v>980.44</c:v>
                      </c:pt>
                      <c:pt idx="153">
                        <c:v>4.54</c:v>
                      </c:pt>
                      <c:pt idx="154">
                        <c:v>6.95</c:v>
                      </c:pt>
                      <c:pt idx="155">
                        <c:v>20.63</c:v>
                      </c:pt>
                      <c:pt idx="156">
                        <c:v>1200</c:v>
                      </c:pt>
                      <c:pt idx="157">
                        <c:v>2.33</c:v>
                      </c:pt>
                      <c:pt idx="158">
                        <c:v>249</c:v>
                      </c:pt>
                      <c:pt idx="159">
                        <c:v>1200</c:v>
                      </c:pt>
                      <c:pt idx="160">
                        <c:v>386.06</c:v>
                      </c:pt>
                      <c:pt idx="161">
                        <c:v>11.95</c:v>
                      </c:pt>
                      <c:pt idx="162">
                        <c:v>6.39</c:v>
                      </c:pt>
                      <c:pt idx="163">
                        <c:v>1.27</c:v>
                      </c:pt>
                      <c:pt idx="164">
                        <c:v>105.39</c:v>
                      </c:pt>
                      <c:pt idx="165">
                        <c:v>1.5</c:v>
                      </c:pt>
                      <c:pt idx="166">
                        <c:v>1.49</c:v>
                      </c:pt>
                      <c:pt idx="167">
                        <c:v>26.47</c:v>
                      </c:pt>
                      <c:pt idx="168">
                        <c:v>120.78</c:v>
                      </c:pt>
                      <c:pt idx="169">
                        <c:v>361.12</c:v>
                      </c:pt>
                      <c:pt idx="170">
                        <c:v>1.87</c:v>
                      </c:pt>
                      <c:pt idx="171">
                        <c:v>1.27</c:v>
                      </c:pt>
                      <c:pt idx="172">
                        <c:v>19.309999999999999</c:v>
                      </c:pt>
                      <c:pt idx="173">
                        <c:v>35.67</c:v>
                      </c:pt>
                      <c:pt idx="174">
                        <c:v>1200</c:v>
                      </c:pt>
                      <c:pt idx="175">
                        <c:v>93.24</c:v>
                      </c:pt>
                      <c:pt idx="176">
                        <c:v>305.22000000000003</c:v>
                      </c:pt>
                      <c:pt idx="177">
                        <c:v>15.3</c:v>
                      </c:pt>
                      <c:pt idx="178">
                        <c:v>21.58</c:v>
                      </c:pt>
                      <c:pt idx="179">
                        <c:v>24.59</c:v>
                      </c:pt>
                      <c:pt idx="180">
                        <c:v>84.67</c:v>
                      </c:pt>
                      <c:pt idx="181">
                        <c:v>103.99</c:v>
                      </c:pt>
                      <c:pt idx="182">
                        <c:v>95.78</c:v>
                      </c:pt>
                      <c:pt idx="183">
                        <c:v>572.66</c:v>
                      </c:pt>
                      <c:pt idx="184">
                        <c:v>50.7</c:v>
                      </c:pt>
                      <c:pt idx="185">
                        <c:v>4.68</c:v>
                      </c:pt>
                      <c:pt idx="186">
                        <c:v>59.46</c:v>
                      </c:pt>
                      <c:pt idx="187">
                        <c:v>3.65</c:v>
                      </c:pt>
                      <c:pt idx="188">
                        <c:v>160.47999999999999</c:v>
                      </c:pt>
                      <c:pt idx="189">
                        <c:v>3.87</c:v>
                      </c:pt>
                      <c:pt idx="190">
                        <c:v>111.56</c:v>
                      </c:pt>
                      <c:pt idx="191">
                        <c:v>15.32</c:v>
                      </c:pt>
                      <c:pt idx="192">
                        <c:v>1.32</c:v>
                      </c:pt>
                      <c:pt idx="193">
                        <c:v>9.69</c:v>
                      </c:pt>
                      <c:pt idx="194">
                        <c:v>17.760000000000002</c:v>
                      </c:pt>
                      <c:pt idx="195">
                        <c:v>15.36</c:v>
                      </c:pt>
                      <c:pt idx="196">
                        <c:v>1.26</c:v>
                      </c:pt>
                      <c:pt idx="197">
                        <c:v>10.66</c:v>
                      </c:pt>
                      <c:pt idx="198">
                        <c:v>1.41</c:v>
                      </c:pt>
                      <c:pt idx="199">
                        <c:v>11.97</c:v>
                      </c:pt>
                      <c:pt idx="200">
                        <c:v>16.940000000000001</c:v>
                      </c:pt>
                      <c:pt idx="201">
                        <c:v>1.44</c:v>
                      </c:pt>
                      <c:pt idx="202">
                        <c:v>6.71</c:v>
                      </c:pt>
                      <c:pt idx="203">
                        <c:v>1200</c:v>
                      </c:pt>
                      <c:pt idx="204">
                        <c:v>62.16</c:v>
                      </c:pt>
                      <c:pt idx="205">
                        <c:v>1.67</c:v>
                      </c:pt>
                      <c:pt idx="206">
                        <c:v>6</c:v>
                      </c:pt>
                      <c:pt idx="207">
                        <c:v>1200</c:v>
                      </c:pt>
                      <c:pt idx="208">
                        <c:v>331</c:v>
                      </c:pt>
                      <c:pt idx="209">
                        <c:v>34.61</c:v>
                      </c:pt>
                      <c:pt idx="210">
                        <c:v>3.04</c:v>
                      </c:pt>
                      <c:pt idx="211">
                        <c:v>4.5599999999999996</c:v>
                      </c:pt>
                      <c:pt idx="212">
                        <c:v>1200</c:v>
                      </c:pt>
                      <c:pt idx="213">
                        <c:v>1200</c:v>
                      </c:pt>
                      <c:pt idx="214">
                        <c:v>14.53</c:v>
                      </c:pt>
                      <c:pt idx="215">
                        <c:v>192.37</c:v>
                      </c:pt>
                      <c:pt idx="216">
                        <c:v>1.31</c:v>
                      </c:pt>
                      <c:pt idx="217">
                        <c:v>4.6399999999999997</c:v>
                      </c:pt>
                      <c:pt idx="218">
                        <c:v>4.7699999999999996</c:v>
                      </c:pt>
                      <c:pt idx="219">
                        <c:v>55.41</c:v>
                      </c:pt>
                      <c:pt idx="220">
                        <c:v>108.18</c:v>
                      </c:pt>
                      <c:pt idx="221">
                        <c:v>1200</c:v>
                      </c:pt>
                      <c:pt idx="222">
                        <c:v>98.49</c:v>
                      </c:pt>
                      <c:pt idx="223">
                        <c:v>97.71</c:v>
                      </c:pt>
                      <c:pt idx="224">
                        <c:v>29.43</c:v>
                      </c:pt>
                      <c:pt idx="225">
                        <c:v>1.43</c:v>
                      </c:pt>
                      <c:pt idx="226">
                        <c:v>1.38</c:v>
                      </c:pt>
                      <c:pt idx="227">
                        <c:v>1.36</c:v>
                      </c:pt>
                      <c:pt idx="228">
                        <c:v>24.37</c:v>
                      </c:pt>
                      <c:pt idx="229">
                        <c:v>1.5</c:v>
                      </c:pt>
                      <c:pt idx="230">
                        <c:v>50.22</c:v>
                      </c:pt>
                      <c:pt idx="231">
                        <c:v>1.46</c:v>
                      </c:pt>
                      <c:pt idx="232">
                        <c:v>1.41</c:v>
                      </c:pt>
                      <c:pt idx="233">
                        <c:v>27.37</c:v>
                      </c:pt>
                      <c:pt idx="234">
                        <c:v>1.57</c:v>
                      </c:pt>
                      <c:pt idx="235">
                        <c:v>1.48</c:v>
                      </c:pt>
                      <c:pt idx="236">
                        <c:v>25.21</c:v>
                      </c:pt>
                      <c:pt idx="237">
                        <c:v>45.12</c:v>
                      </c:pt>
                      <c:pt idx="238">
                        <c:v>6.69</c:v>
                      </c:pt>
                      <c:pt idx="239">
                        <c:v>5.51</c:v>
                      </c:pt>
                      <c:pt idx="240">
                        <c:v>1.49</c:v>
                      </c:pt>
                      <c:pt idx="241">
                        <c:v>5.71</c:v>
                      </c:pt>
                      <c:pt idx="242">
                        <c:v>26.18</c:v>
                      </c:pt>
                      <c:pt idx="243">
                        <c:v>23.95</c:v>
                      </c:pt>
                      <c:pt idx="244">
                        <c:v>1.43</c:v>
                      </c:pt>
                      <c:pt idx="245">
                        <c:v>1.43</c:v>
                      </c:pt>
                      <c:pt idx="246">
                        <c:v>7.57</c:v>
                      </c:pt>
                      <c:pt idx="247">
                        <c:v>7.38</c:v>
                      </c:pt>
                      <c:pt idx="248">
                        <c:v>1200</c:v>
                      </c:pt>
                      <c:pt idx="249">
                        <c:v>3.38</c:v>
                      </c:pt>
                      <c:pt idx="250">
                        <c:v>7</c:v>
                      </c:pt>
                      <c:pt idx="251">
                        <c:v>3.36</c:v>
                      </c:pt>
                      <c:pt idx="252">
                        <c:v>2.63</c:v>
                      </c:pt>
                      <c:pt idx="253">
                        <c:v>5.51</c:v>
                      </c:pt>
                      <c:pt idx="254">
                        <c:v>1200</c:v>
                      </c:pt>
                      <c:pt idx="255">
                        <c:v>1200</c:v>
                      </c:pt>
                      <c:pt idx="256">
                        <c:v>22.18</c:v>
                      </c:pt>
                      <c:pt idx="257">
                        <c:v>1.1399999999999999</c:v>
                      </c:pt>
                      <c:pt idx="258">
                        <c:v>773.11</c:v>
                      </c:pt>
                      <c:pt idx="259">
                        <c:v>120.56</c:v>
                      </c:pt>
                      <c:pt idx="260">
                        <c:v>144.41999999999999</c:v>
                      </c:pt>
                      <c:pt idx="261">
                        <c:v>1063.53</c:v>
                      </c:pt>
                      <c:pt idx="262">
                        <c:v>1.01</c:v>
                      </c:pt>
                      <c:pt idx="263">
                        <c:v>2.5099999999999998</c:v>
                      </c:pt>
                      <c:pt idx="264">
                        <c:v>123.8</c:v>
                      </c:pt>
                      <c:pt idx="265">
                        <c:v>9.11</c:v>
                      </c:pt>
                      <c:pt idx="266">
                        <c:v>1200</c:v>
                      </c:pt>
                      <c:pt idx="267">
                        <c:v>33.24</c:v>
                      </c:pt>
                      <c:pt idx="268">
                        <c:v>3.78</c:v>
                      </c:pt>
                      <c:pt idx="269">
                        <c:v>12.9</c:v>
                      </c:pt>
                      <c:pt idx="270">
                        <c:v>22.88</c:v>
                      </c:pt>
                      <c:pt idx="271">
                        <c:v>1200</c:v>
                      </c:pt>
                      <c:pt idx="272">
                        <c:v>1.21</c:v>
                      </c:pt>
                      <c:pt idx="273">
                        <c:v>1200</c:v>
                      </c:pt>
                      <c:pt idx="274">
                        <c:v>1200</c:v>
                      </c:pt>
                      <c:pt idx="275">
                        <c:v>1200</c:v>
                      </c:pt>
                      <c:pt idx="276">
                        <c:v>1200</c:v>
                      </c:pt>
                      <c:pt idx="277">
                        <c:v>698.6</c:v>
                      </c:pt>
                      <c:pt idx="278">
                        <c:v>2.74</c:v>
                      </c:pt>
                      <c:pt idx="279">
                        <c:v>589.88</c:v>
                      </c:pt>
                      <c:pt idx="280">
                        <c:v>111.3</c:v>
                      </c:pt>
                      <c:pt idx="281">
                        <c:v>1.24</c:v>
                      </c:pt>
                      <c:pt idx="282">
                        <c:v>1.1399999999999999</c:v>
                      </c:pt>
                      <c:pt idx="283">
                        <c:v>1200</c:v>
                      </c:pt>
                      <c:pt idx="284">
                        <c:v>31.02</c:v>
                      </c:pt>
                      <c:pt idx="285">
                        <c:v>6.65</c:v>
                      </c:pt>
                      <c:pt idx="286">
                        <c:v>4.33</c:v>
                      </c:pt>
                      <c:pt idx="287">
                        <c:v>197.99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9-320B-48FC-B843-FEAE98F34CC4}"/>
                  </c:ext>
                </c:extLst>
              </c15:ser>
            </c15:filteredScatterSeries>
          </c:ext>
        </c:extLst>
      </c:scatterChart>
      <c:valAx>
        <c:axId val="1870281568"/>
        <c:scaling>
          <c:logBase val="10"/>
          <c:orientation val="minMax"/>
          <c:max val="1200"/>
          <c:min val="1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>
                    <a:solidFill>
                      <a:sysClr val="windowText" lastClr="000000"/>
                    </a:solidFill>
                  </a:rPr>
                  <a:t>Sorcar-Max: Time(s)</a:t>
                </a:r>
              </a:p>
            </c:rich>
          </c:tx>
          <c:layout>
            <c:manualLayout>
              <c:xMode val="edge"/>
              <c:yMode val="edge"/>
              <c:x val="0.30708203282022184"/>
              <c:y val="0.894496046003958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2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753456"/>
        <c:crosses val="autoZero"/>
        <c:crossBetween val="midCat"/>
      </c:valAx>
      <c:valAx>
        <c:axId val="2071753456"/>
        <c:scaling>
          <c:logBase val="10"/>
          <c:orientation val="minMax"/>
          <c:max val="1200"/>
          <c:min val="1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>
                    <a:solidFill>
                      <a:sysClr val="windowText" lastClr="000000"/>
                    </a:solidFill>
                  </a:rPr>
                  <a:t>GPUVerify:</a:t>
                </a:r>
                <a:r>
                  <a:rPr lang="en-US" sz="3600" baseline="0">
                    <a:solidFill>
                      <a:sysClr val="windowText" lastClr="000000"/>
                    </a:solidFill>
                  </a:rPr>
                  <a:t> Time(s)</a:t>
                </a:r>
                <a:endParaRPr lang="en-US" sz="36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454811827728653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281568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83869499420681"/>
          <c:y val="2.8631079286610208E-2"/>
          <c:w val="0.72040253836513679"/>
          <c:h val="0.74317801193135646"/>
        </c:manualLayout>
      </c:layout>
      <c:scatterChart>
        <c:scatterStyle val="lineMarker"/>
        <c:varyColors val="0"/>
        <c:ser>
          <c:idx val="0"/>
          <c:order val="0"/>
          <c:tx>
            <c:v>s1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GPUVDetails!$G$3:$G$289</c:f>
              <c:numCache>
                <c:formatCode>General</c:formatCode>
                <c:ptCount val="287"/>
                <c:pt idx="0">
                  <c:v>0</c:v>
                </c:pt>
                <c:pt idx="1">
                  <c:v>7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0</c:v>
                </c:pt>
                <c:pt idx="7">
                  <c:v>3</c:v>
                </c:pt>
                <c:pt idx="8">
                  <c:v>9</c:v>
                </c:pt>
                <c:pt idx="10">
                  <c:v>1</c:v>
                </c:pt>
                <c:pt idx="11">
                  <c:v>1</c:v>
                </c:pt>
                <c:pt idx="12">
                  <c:v>4</c:v>
                </c:pt>
                <c:pt idx="13">
                  <c:v>2</c:v>
                </c:pt>
                <c:pt idx="14">
                  <c:v>0</c:v>
                </c:pt>
                <c:pt idx="15">
                  <c:v>2</c:v>
                </c:pt>
                <c:pt idx="16">
                  <c:v>8</c:v>
                </c:pt>
                <c:pt idx="17">
                  <c:v>5</c:v>
                </c:pt>
                <c:pt idx="18">
                  <c:v>4</c:v>
                </c:pt>
                <c:pt idx="19">
                  <c:v>5</c:v>
                </c:pt>
                <c:pt idx="20">
                  <c:v>9</c:v>
                </c:pt>
                <c:pt idx="21">
                  <c:v>8</c:v>
                </c:pt>
                <c:pt idx="22">
                  <c:v>3</c:v>
                </c:pt>
                <c:pt idx="23">
                  <c:v>2</c:v>
                </c:pt>
                <c:pt idx="24">
                  <c:v>1</c:v>
                </c:pt>
                <c:pt idx="25">
                  <c:v>26</c:v>
                </c:pt>
                <c:pt idx="26">
                  <c:v>3</c:v>
                </c:pt>
                <c:pt idx="27">
                  <c:v>0</c:v>
                </c:pt>
                <c:pt idx="28">
                  <c:v>4</c:v>
                </c:pt>
                <c:pt idx="29">
                  <c:v>6</c:v>
                </c:pt>
                <c:pt idx="30">
                  <c:v>2</c:v>
                </c:pt>
                <c:pt idx="31">
                  <c:v>1</c:v>
                </c:pt>
                <c:pt idx="32">
                  <c:v>3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13</c:v>
                </c:pt>
                <c:pt idx="37">
                  <c:v>1</c:v>
                </c:pt>
                <c:pt idx="38">
                  <c:v>4</c:v>
                </c:pt>
                <c:pt idx="39">
                  <c:v>8</c:v>
                </c:pt>
                <c:pt idx="40">
                  <c:v>3</c:v>
                </c:pt>
                <c:pt idx="41">
                  <c:v>6</c:v>
                </c:pt>
                <c:pt idx="42">
                  <c:v>8</c:v>
                </c:pt>
                <c:pt idx="43">
                  <c:v>16</c:v>
                </c:pt>
                <c:pt idx="44">
                  <c:v>1</c:v>
                </c:pt>
                <c:pt idx="45">
                  <c:v>4</c:v>
                </c:pt>
                <c:pt idx="46">
                  <c:v>2</c:v>
                </c:pt>
                <c:pt idx="53">
                  <c:v>5</c:v>
                </c:pt>
                <c:pt idx="54">
                  <c:v>11</c:v>
                </c:pt>
                <c:pt idx="55">
                  <c:v>5</c:v>
                </c:pt>
                <c:pt idx="56">
                  <c:v>4</c:v>
                </c:pt>
                <c:pt idx="57">
                  <c:v>6</c:v>
                </c:pt>
                <c:pt idx="58">
                  <c:v>12</c:v>
                </c:pt>
                <c:pt idx="59">
                  <c:v>4</c:v>
                </c:pt>
                <c:pt idx="60">
                  <c:v>12</c:v>
                </c:pt>
                <c:pt idx="61">
                  <c:v>4</c:v>
                </c:pt>
                <c:pt idx="62">
                  <c:v>14</c:v>
                </c:pt>
                <c:pt idx="63">
                  <c:v>14</c:v>
                </c:pt>
                <c:pt idx="64">
                  <c:v>0</c:v>
                </c:pt>
                <c:pt idx="65">
                  <c:v>0</c:v>
                </c:pt>
                <c:pt idx="70">
                  <c:v>10</c:v>
                </c:pt>
                <c:pt idx="73">
                  <c:v>3</c:v>
                </c:pt>
                <c:pt idx="74">
                  <c:v>3</c:v>
                </c:pt>
                <c:pt idx="75">
                  <c:v>0</c:v>
                </c:pt>
                <c:pt idx="79">
                  <c:v>18</c:v>
                </c:pt>
                <c:pt idx="80">
                  <c:v>3</c:v>
                </c:pt>
                <c:pt idx="82">
                  <c:v>8</c:v>
                </c:pt>
                <c:pt idx="83">
                  <c:v>24</c:v>
                </c:pt>
                <c:pt idx="84">
                  <c:v>4</c:v>
                </c:pt>
                <c:pt idx="85">
                  <c:v>6</c:v>
                </c:pt>
                <c:pt idx="86">
                  <c:v>9</c:v>
                </c:pt>
                <c:pt idx="87">
                  <c:v>7</c:v>
                </c:pt>
                <c:pt idx="88">
                  <c:v>15</c:v>
                </c:pt>
                <c:pt idx="89">
                  <c:v>4</c:v>
                </c:pt>
                <c:pt idx="90">
                  <c:v>7</c:v>
                </c:pt>
                <c:pt idx="92">
                  <c:v>5</c:v>
                </c:pt>
                <c:pt idx="93">
                  <c:v>3</c:v>
                </c:pt>
                <c:pt idx="94">
                  <c:v>10</c:v>
                </c:pt>
                <c:pt idx="98">
                  <c:v>25</c:v>
                </c:pt>
                <c:pt idx="99">
                  <c:v>18</c:v>
                </c:pt>
                <c:pt idx="100">
                  <c:v>4</c:v>
                </c:pt>
                <c:pt idx="105">
                  <c:v>4</c:v>
                </c:pt>
                <c:pt idx="106">
                  <c:v>6</c:v>
                </c:pt>
                <c:pt idx="107">
                  <c:v>6</c:v>
                </c:pt>
                <c:pt idx="108">
                  <c:v>6</c:v>
                </c:pt>
                <c:pt idx="109">
                  <c:v>4</c:v>
                </c:pt>
                <c:pt idx="110">
                  <c:v>31</c:v>
                </c:pt>
                <c:pt idx="111">
                  <c:v>0</c:v>
                </c:pt>
                <c:pt idx="112">
                  <c:v>0</c:v>
                </c:pt>
                <c:pt idx="113">
                  <c:v>6</c:v>
                </c:pt>
                <c:pt idx="114">
                  <c:v>10</c:v>
                </c:pt>
                <c:pt idx="115">
                  <c:v>3</c:v>
                </c:pt>
                <c:pt idx="120">
                  <c:v>9</c:v>
                </c:pt>
                <c:pt idx="121">
                  <c:v>9</c:v>
                </c:pt>
                <c:pt idx="122">
                  <c:v>19</c:v>
                </c:pt>
                <c:pt idx="123">
                  <c:v>18</c:v>
                </c:pt>
                <c:pt idx="124">
                  <c:v>11</c:v>
                </c:pt>
                <c:pt idx="125">
                  <c:v>17</c:v>
                </c:pt>
                <c:pt idx="126">
                  <c:v>10</c:v>
                </c:pt>
                <c:pt idx="127">
                  <c:v>19</c:v>
                </c:pt>
                <c:pt idx="128">
                  <c:v>6</c:v>
                </c:pt>
                <c:pt idx="129">
                  <c:v>0</c:v>
                </c:pt>
                <c:pt idx="133">
                  <c:v>0</c:v>
                </c:pt>
                <c:pt idx="134">
                  <c:v>7</c:v>
                </c:pt>
                <c:pt idx="135">
                  <c:v>5</c:v>
                </c:pt>
                <c:pt idx="136">
                  <c:v>4</c:v>
                </c:pt>
                <c:pt idx="145">
                  <c:v>15</c:v>
                </c:pt>
                <c:pt idx="146">
                  <c:v>10</c:v>
                </c:pt>
                <c:pt idx="147">
                  <c:v>2</c:v>
                </c:pt>
                <c:pt idx="148">
                  <c:v>3</c:v>
                </c:pt>
                <c:pt idx="149">
                  <c:v>7</c:v>
                </c:pt>
                <c:pt idx="151">
                  <c:v>6</c:v>
                </c:pt>
                <c:pt idx="152">
                  <c:v>2</c:v>
                </c:pt>
                <c:pt idx="153">
                  <c:v>3</c:v>
                </c:pt>
                <c:pt idx="156">
                  <c:v>10</c:v>
                </c:pt>
                <c:pt idx="157">
                  <c:v>4</c:v>
                </c:pt>
                <c:pt idx="159">
                  <c:v>2</c:v>
                </c:pt>
                <c:pt idx="160">
                  <c:v>7</c:v>
                </c:pt>
                <c:pt idx="161">
                  <c:v>7</c:v>
                </c:pt>
                <c:pt idx="162">
                  <c:v>4</c:v>
                </c:pt>
                <c:pt idx="163">
                  <c:v>42</c:v>
                </c:pt>
                <c:pt idx="164">
                  <c:v>4</c:v>
                </c:pt>
                <c:pt idx="165">
                  <c:v>4</c:v>
                </c:pt>
                <c:pt idx="166">
                  <c:v>39</c:v>
                </c:pt>
                <c:pt idx="167">
                  <c:v>52</c:v>
                </c:pt>
                <c:pt idx="168">
                  <c:v>40</c:v>
                </c:pt>
                <c:pt idx="169">
                  <c:v>4</c:v>
                </c:pt>
                <c:pt idx="170">
                  <c:v>4</c:v>
                </c:pt>
                <c:pt idx="171">
                  <c:v>7</c:v>
                </c:pt>
                <c:pt idx="172">
                  <c:v>13</c:v>
                </c:pt>
                <c:pt idx="174">
                  <c:v>43</c:v>
                </c:pt>
                <c:pt idx="175">
                  <c:v>93</c:v>
                </c:pt>
                <c:pt idx="176">
                  <c:v>21</c:v>
                </c:pt>
                <c:pt idx="177">
                  <c:v>27</c:v>
                </c:pt>
                <c:pt idx="178">
                  <c:v>28</c:v>
                </c:pt>
                <c:pt idx="179">
                  <c:v>48</c:v>
                </c:pt>
                <c:pt idx="180">
                  <c:v>50</c:v>
                </c:pt>
                <c:pt idx="181">
                  <c:v>43</c:v>
                </c:pt>
                <c:pt idx="182">
                  <c:v>89</c:v>
                </c:pt>
                <c:pt idx="183">
                  <c:v>54</c:v>
                </c:pt>
                <c:pt idx="184">
                  <c:v>13</c:v>
                </c:pt>
                <c:pt idx="185">
                  <c:v>52</c:v>
                </c:pt>
                <c:pt idx="186">
                  <c:v>13</c:v>
                </c:pt>
                <c:pt idx="187">
                  <c:v>56</c:v>
                </c:pt>
                <c:pt idx="188">
                  <c:v>12</c:v>
                </c:pt>
                <c:pt idx="189">
                  <c:v>63</c:v>
                </c:pt>
                <c:pt idx="190">
                  <c:v>24</c:v>
                </c:pt>
                <c:pt idx="191">
                  <c:v>4</c:v>
                </c:pt>
                <c:pt idx="192">
                  <c:v>24</c:v>
                </c:pt>
                <c:pt idx="193">
                  <c:v>31</c:v>
                </c:pt>
                <c:pt idx="194">
                  <c:v>30</c:v>
                </c:pt>
                <c:pt idx="195">
                  <c:v>4</c:v>
                </c:pt>
                <c:pt idx="196">
                  <c:v>22</c:v>
                </c:pt>
                <c:pt idx="197">
                  <c:v>4</c:v>
                </c:pt>
                <c:pt idx="198">
                  <c:v>25</c:v>
                </c:pt>
                <c:pt idx="199">
                  <c:v>28</c:v>
                </c:pt>
                <c:pt idx="200">
                  <c:v>4</c:v>
                </c:pt>
                <c:pt idx="201">
                  <c:v>16</c:v>
                </c:pt>
                <c:pt idx="203">
                  <c:v>3</c:v>
                </c:pt>
                <c:pt idx="204">
                  <c:v>4</c:v>
                </c:pt>
                <c:pt idx="205">
                  <c:v>9</c:v>
                </c:pt>
                <c:pt idx="207">
                  <c:v>14</c:v>
                </c:pt>
                <c:pt idx="208">
                  <c:v>15</c:v>
                </c:pt>
                <c:pt idx="209">
                  <c:v>4</c:v>
                </c:pt>
                <c:pt idx="210">
                  <c:v>4</c:v>
                </c:pt>
                <c:pt idx="213">
                  <c:v>7</c:v>
                </c:pt>
                <c:pt idx="214">
                  <c:v>9</c:v>
                </c:pt>
                <c:pt idx="215">
                  <c:v>4</c:v>
                </c:pt>
                <c:pt idx="216">
                  <c:v>12</c:v>
                </c:pt>
                <c:pt idx="217">
                  <c:v>11</c:v>
                </c:pt>
                <c:pt idx="218">
                  <c:v>4</c:v>
                </c:pt>
                <c:pt idx="219">
                  <c:v>3</c:v>
                </c:pt>
                <c:pt idx="221">
                  <c:v>4</c:v>
                </c:pt>
                <c:pt idx="222">
                  <c:v>4</c:v>
                </c:pt>
                <c:pt idx="223">
                  <c:v>36</c:v>
                </c:pt>
                <c:pt idx="224">
                  <c:v>2</c:v>
                </c:pt>
                <c:pt idx="225">
                  <c:v>4</c:v>
                </c:pt>
                <c:pt idx="226">
                  <c:v>2</c:v>
                </c:pt>
                <c:pt idx="227">
                  <c:v>23</c:v>
                </c:pt>
                <c:pt idx="228">
                  <c:v>4</c:v>
                </c:pt>
                <c:pt idx="229">
                  <c:v>13</c:v>
                </c:pt>
                <c:pt idx="230">
                  <c:v>2</c:v>
                </c:pt>
                <c:pt idx="231">
                  <c:v>2</c:v>
                </c:pt>
                <c:pt idx="232">
                  <c:v>41</c:v>
                </c:pt>
                <c:pt idx="233">
                  <c:v>2</c:v>
                </c:pt>
                <c:pt idx="234">
                  <c:v>4</c:v>
                </c:pt>
                <c:pt idx="235">
                  <c:v>16</c:v>
                </c:pt>
                <c:pt idx="236">
                  <c:v>20</c:v>
                </c:pt>
                <c:pt idx="237">
                  <c:v>13</c:v>
                </c:pt>
                <c:pt idx="238">
                  <c:v>17</c:v>
                </c:pt>
                <c:pt idx="239">
                  <c:v>4</c:v>
                </c:pt>
                <c:pt idx="240">
                  <c:v>17</c:v>
                </c:pt>
                <c:pt idx="241">
                  <c:v>27</c:v>
                </c:pt>
                <c:pt idx="242">
                  <c:v>28</c:v>
                </c:pt>
                <c:pt idx="243">
                  <c:v>4</c:v>
                </c:pt>
                <c:pt idx="244">
                  <c:v>4</c:v>
                </c:pt>
                <c:pt idx="245">
                  <c:v>12</c:v>
                </c:pt>
                <c:pt idx="246">
                  <c:v>13</c:v>
                </c:pt>
                <c:pt idx="250">
                  <c:v>5</c:v>
                </c:pt>
                <c:pt idx="251">
                  <c:v>2</c:v>
                </c:pt>
                <c:pt idx="252">
                  <c:v>4</c:v>
                </c:pt>
                <c:pt idx="255">
                  <c:v>26</c:v>
                </c:pt>
                <c:pt idx="256">
                  <c:v>0</c:v>
                </c:pt>
                <c:pt idx="257">
                  <c:v>81</c:v>
                </c:pt>
                <c:pt idx="258">
                  <c:v>11</c:v>
                </c:pt>
                <c:pt idx="259">
                  <c:v>12</c:v>
                </c:pt>
                <c:pt idx="261">
                  <c:v>4</c:v>
                </c:pt>
                <c:pt idx="263">
                  <c:v>47</c:v>
                </c:pt>
                <c:pt idx="267">
                  <c:v>5</c:v>
                </c:pt>
                <c:pt idx="276">
                  <c:v>8</c:v>
                </c:pt>
                <c:pt idx="277">
                  <c:v>11</c:v>
                </c:pt>
                <c:pt idx="278">
                  <c:v>2</c:v>
                </c:pt>
                <c:pt idx="279">
                  <c:v>25</c:v>
                </c:pt>
                <c:pt idx="280">
                  <c:v>6</c:v>
                </c:pt>
                <c:pt idx="281">
                  <c:v>4</c:v>
                </c:pt>
                <c:pt idx="283">
                  <c:v>12</c:v>
                </c:pt>
                <c:pt idx="284">
                  <c:v>12</c:v>
                </c:pt>
                <c:pt idx="285">
                  <c:v>3</c:v>
                </c:pt>
                <c:pt idx="286">
                  <c:v>13</c:v>
                </c:pt>
              </c:numCache>
            </c:numRef>
          </c:xVal>
          <c:yVal>
            <c:numRef>
              <c:f>GPUVDetails!$BY$3:$BY$289</c:f>
              <c:numCache>
                <c:formatCode>General</c:formatCode>
                <c:ptCount val="287"/>
                <c:pt idx="0">
                  <c:v>2</c:v>
                </c:pt>
                <c:pt idx="1">
                  <c:v>7</c:v>
                </c:pt>
                <c:pt idx="2">
                  <c:v>7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2</c:v>
                </c:pt>
                <c:pt idx="7">
                  <c:v>13</c:v>
                </c:pt>
                <c:pt idx="8">
                  <c:v>15</c:v>
                </c:pt>
                <c:pt idx="10">
                  <c:v>2</c:v>
                </c:pt>
                <c:pt idx="11">
                  <c:v>3</c:v>
                </c:pt>
                <c:pt idx="12">
                  <c:v>7</c:v>
                </c:pt>
                <c:pt idx="13">
                  <c:v>7</c:v>
                </c:pt>
                <c:pt idx="14">
                  <c:v>3</c:v>
                </c:pt>
                <c:pt idx="15">
                  <c:v>6</c:v>
                </c:pt>
                <c:pt idx="16">
                  <c:v>15</c:v>
                </c:pt>
                <c:pt idx="17">
                  <c:v>11</c:v>
                </c:pt>
                <c:pt idx="18">
                  <c:v>15</c:v>
                </c:pt>
                <c:pt idx="19">
                  <c:v>7</c:v>
                </c:pt>
                <c:pt idx="20">
                  <c:v>15</c:v>
                </c:pt>
                <c:pt idx="21">
                  <c:v>15</c:v>
                </c:pt>
                <c:pt idx="22">
                  <c:v>5</c:v>
                </c:pt>
                <c:pt idx="23">
                  <c:v>2</c:v>
                </c:pt>
                <c:pt idx="24">
                  <c:v>2</c:v>
                </c:pt>
                <c:pt idx="25">
                  <c:v>40</c:v>
                </c:pt>
                <c:pt idx="26">
                  <c:v>6</c:v>
                </c:pt>
                <c:pt idx="27">
                  <c:v>6</c:v>
                </c:pt>
                <c:pt idx="28">
                  <c:v>5</c:v>
                </c:pt>
                <c:pt idx="29">
                  <c:v>10</c:v>
                </c:pt>
                <c:pt idx="30">
                  <c:v>3</c:v>
                </c:pt>
                <c:pt idx="31">
                  <c:v>5</c:v>
                </c:pt>
                <c:pt idx="32">
                  <c:v>7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14</c:v>
                </c:pt>
                <c:pt idx="37">
                  <c:v>13</c:v>
                </c:pt>
                <c:pt idx="38">
                  <c:v>4</c:v>
                </c:pt>
                <c:pt idx="39">
                  <c:v>16</c:v>
                </c:pt>
                <c:pt idx="40">
                  <c:v>6</c:v>
                </c:pt>
                <c:pt idx="41">
                  <c:v>16</c:v>
                </c:pt>
                <c:pt idx="42">
                  <c:v>15</c:v>
                </c:pt>
                <c:pt idx="43">
                  <c:v>28</c:v>
                </c:pt>
                <c:pt idx="44">
                  <c:v>4</c:v>
                </c:pt>
                <c:pt idx="45">
                  <c:v>8</c:v>
                </c:pt>
                <c:pt idx="46">
                  <c:v>5</c:v>
                </c:pt>
                <c:pt idx="53">
                  <c:v>7</c:v>
                </c:pt>
                <c:pt idx="54">
                  <c:v>16</c:v>
                </c:pt>
                <c:pt idx="55">
                  <c:v>7</c:v>
                </c:pt>
                <c:pt idx="56">
                  <c:v>11</c:v>
                </c:pt>
                <c:pt idx="57">
                  <c:v>8</c:v>
                </c:pt>
                <c:pt idx="58">
                  <c:v>21</c:v>
                </c:pt>
                <c:pt idx="59">
                  <c:v>7</c:v>
                </c:pt>
                <c:pt idx="60">
                  <c:v>15</c:v>
                </c:pt>
                <c:pt idx="61">
                  <c:v>5</c:v>
                </c:pt>
                <c:pt idx="62">
                  <c:v>19</c:v>
                </c:pt>
                <c:pt idx="63">
                  <c:v>19</c:v>
                </c:pt>
                <c:pt idx="64">
                  <c:v>9</c:v>
                </c:pt>
                <c:pt idx="65">
                  <c:v>7</c:v>
                </c:pt>
                <c:pt idx="70">
                  <c:v>12</c:v>
                </c:pt>
                <c:pt idx="73">
                  <c:v>4</c:v>
                </c:pt>
                <c:pt idx="74">
                  <c:v>4</c:v>
                </c:pt>
                <c:pt idx="75">
                  <c:v>8</c:v>
                </c:pt>
                <c:pt idx="79">
                  <c:v>22</c:v>
                </c:pt>
                <c:pt idx="80">
                  <c:v>4</c:v>
                </c:pt>
                <c:pt idx="82">
                  <c:v>10</c:v>
                </c:pt>
                <c:pt idx="83">
                  <c:v>44</c:v>
                </c:pt>
                <c:pt idx="84">
                  <c:v>15</c:v>
                </c:pt>
                <c:pt idx="85">
                  <c:v>6</c:v>
                </c:pt>
                <c:pt idx="86">
                  <c:v>15</c:v>
                </c:pt>
                <c:pt idx="87">
                  <c:v>13</c:v>
                </c:pt>
                <c:pt idx="88">
                  <c:v>25</c:v>
                </c:pt>
                <c:pt idx="89">
                  <c:v>9</c:v>
                </c:pt>
                <c:pt idx="90">
                  <c:v>22</c:v>
                </c:pt>
                <c:pt idx="92">
                  <c:v>7</c:v>
                </c:pt>
                <c:pt idx="93">
                  <c:v>4</c:v>
                </c:pt>
                <c:pt idx="94">
                  <c:v>12</c:v>
                </c:pt>
                <c:pt idx="98">
                  <c:v>35</c:v>
                </c:pt>
                <c:pt idx="99">
                  <c:v>25</c:v>
                </c:pt>
                <c:pt idx="100">
                  <c:v>5</c:v>
                </c:pt>
                <c:pt idx="105">
                  <c:v>8</c:v>
                </c:pt>
                <c:pt idx="106">
                  <c:v>9</c:v>
                </c:pt>
                <c:pt idx="107">
                  <c:v>7</c:v>
                </c:pt>
                <c:pt idx="108">
                  <c:v>6</c:v>
                </c:pt>
                <c:pt idx="109">
                  <c:v>13</c:v>
                </c:pt>
                <c:pt idx="110">
                  <c:v>69</c:v>
                </c:pt>
                <c:pt idx="111">
                  <c:v>4</c:v>
                </c:pt>
                <c:pt idx="112">
                  <c:v>3</c:v>
                </c:pt>
                <c:pt idx="113">
                  <c:v>9</c:v>
                </c:pt>
                <c:pt idx="114">
                  <c:v>12</c:v>
                </c:pt>
                <c:pt idx="115">
                  <c:v>3</c:v>
                </c:pt>
                <c:pt idx="120">
                  <c:v>15</c:v>
                </c:pt>
                <c:pt idx="121">
                  <c:v>18</c:v>
                </c:pt>
                <c:pt idx="122">
                  <c:v>24</c:v>
                </c:pt>
                <c:pt idx="123">
                  <c:v>24</c:v>
                </c:pt>
                <c:pt idx="124">
                  <c:v>16</c:v>
                </c:pt>
                <c:pt idx="125">
                  <c:v>24</c:v>
                </c:pt>
                <c:pt idx="126">
                  <c:v>15</c:v>
                </c:pt>
                <c:pt idx="127">
                  <c:v>24</c:v>
                </c:pt>
                <c:pt idx="128">
                  <c:v>7</c:v>
                </c:pt>
                <c:pt idx="129">
                  <c:v>8</c:v>
                </c:pt>
                <c:pt idx="133">
                  <c:v>1</c:v>
                </c:pt>
                <c:pt idx="134">
                  <c:v>7</c:v>
                </c:pt>
                <c:pt idx="135">
                  <c:v>6</c:v>
                </c:pt>
                <c:pt idx="136">
                  <c:v>5</c:v>
                </c:pt>
                <c:pt idx="145">
                  <c:v>36</c:v>
                </c:pt>
                <c:pt idx="146">
                  <c:v>14</c:v>
                </c:pt>
                <c:pt idx="147">
                  <c:v>3</c:v>
                </c:pt>
                <c:pt idx="148">
                  <c:v>17</c:v>
                </c:pt>
                <c:pt idx="149">
                  <c:v>15</c:v>
                </c:pt>
                <c:pt idx="151">
                  <c:v>14</c:v>
                </c:pt>
                <c:pt idx="152">
                  <c:v>6</c:v>
                </c:pt>
                <c:pt idx="153">
                  <c:v>8</c:v>
                </c:pt>
                <c:pt idx="156">
                  <c:v>14</c:v>
                </c:pt>
                <c:pt idx="157">
                  <c:v>5</c:v>
                </c:pt>
                <c:pt idx="159">
                  <c:v>8</c:v>
                </c:pt>
                <c:pt idx="160">
                  <c:v>43</c:v>
                </c:pt>
                <c:pt idx="161">
                  <c:v>26</c:v>
                </c:pt>
                <c:pt idx="162">
                  <c:v>6</c:v>
                </c:pt>
                <c:pt idx="163">
                  <c:v>78</c:v>
                </c:pt>
                <c:pt idx="164">
                  <c:v>7</c:v>
                </c:pt>
                <c:pt idx="165">
                  <c:v>7</c:v>
                </c:pt>
                <c:pt idx="166">
                  <c:v>63</c:v>
                </c:pt>
                <c:pt idx="167">
                  <c:v>78</c:v>
                </c:pt>
                <c:pt idx="168">
                  <c:v>51</c:v>
                </c:pt>
                <c:pt idx="169">
                  <c:v>5</c:v>
                </c:pt>
                <c:pt idx="170">
                  <c:v>6</c:v>
                </c:pt>
                <c:pt idx="171">
                  <c:v>37</c:v>
                </c:pt>
                <c:pt idx="172">
                  <c:v>22</c:v>
                </c:pt>
                <c:pt idx="174">
                  <c:v>86</c:v>
                </c:pt>
                <c:pt idx="175">
                  <c:v>137</c:v>
                </c:pt>
                <c:pt idx="176">
                  <c:v>44</c:v>
                </c:pt>
                <c:pt idx="177">
                  <c:v>57</c:v>
                </c:pt>
                <c:pt idx="178">
                  <c:v>57</c:v>
                </c:pt>
                <c:pt idx="179">
                  <c:v>81</c:v>
                </c:pt>
                <c:pt idx="180">
                  <c:v>86</c:v>
                </c:pt>
                <c:pt idx="181">
                  <c:v>82</c:v>
                </c:pt>
                <c:pt idx="182">
                  <c:v>140</c:v>
                </c:pt>
                <c:pt idx="183">
                  <c:v>83</c:v>
                </c:pt>
                <c:pt idx="184">
                  <c:v>27</c:v>
                </c:pt>
                <c:pt idx="185">
                  <c:v>85</c:v>
                </c:pt>
                <c:pt idx="186">
                  <c:v>22</c:v>
                </c:pt>
                <c:pt idx="187">
                  <c:v>104</c:v>
                </c:pt>
                <c:pt idx="188">
                  <c:v>22</c:v>
                </c:pt>
                <c:pt idx="189">
                  <c:v>334</c:v>
                </c:pt>
                <c:pt idx="190">
                  <c:v>56</c:v>
                </c:pt>
                <c:pt idx="191">
                  <c:v>6</c:v>
                </c:pt>
                <c:pt idx="192">
                  <c:v>44</c:v>
                </c:pt>
                <c:pt idx="193">
                  <c:v>52</c:v>
                </c:pt>
                <c:pt idx="194">
                  <c:v>56</c:v>
                </c:pt>
                <c:pt idx="195">
                  <c:v>6</c:v>
                </c:pt>
                <c:pt idx="196">
                  <c:v>44</c:v>
                </c:pt>
                <c:pt idx="197">
                  <c:v>6</c:v>
                </c:pt>
                <c:pt idx="198">
                  <c:v>44</c:v>
                </c:pt>
                <c:pt idx="199">
                  <c:v>57</c:v>
                </c:pt>
                <c:pt idx="200">
                  <c:v>7</c:v>
                </c:pt>
                <c:pt idx="201">
                  <c:v>27</c:v>
                </c:pt>
                <c:pt idx="203">
                  <c:v>7</c:v>
                </c:pt>
                <c:pt idx="204">
                  <c:v>6</c:v>
                </c:pt>
                <c:pt idx="205">
                  <c:v>12</c:v>
                </c:pt>
                <c:pt idx="207">
                  <c:v>27</c:v>
                </c:pt>
                <c:pt idx="208">
                  <c:v>22</c:v>
                </c:pt>
                <c:pt idx="209">
                  <c:v>6</c:v>
                </c:pt>
                <c:pt idx="210">
                  <c:v>7</c:v>
                </c:pt>
                <c:pt idx="213">
                  <c:v>12</c:v>
                </c:pt>
                <c:pt idx="214">
                  <c:v>12</c:v>
                </c:pt>
                <c:pt idx="215">
                  <c:v>6</c:v>
                </c:pt>
                <c:pt idx="216">
                  <c:v>27</c:v>
                </c:pt>
                <c:pt idx="217">
                  <c:v>27</c:v>
                </c:pt>
                <c:pt idx="218">
                  <c:v>7</c:v>
                </c:pt>
                <c:pt idx="219">
                  <c:v>7</c:v>
                </c:pt>
                <c:pt idx="221">
                  <c:v>7</c:v>
                </c:pt>
                <c:pt idx="222">
                  <c:v>7</c:v>
                </c:pt>
                <c:pt idx="223">
                  <c:v>64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50</c:v>
                </c:pt>
                <c:pt idx="228">
                  <c:v>6</c:v>
                </c:pt>
                <c:pt idx="229">
                  <c:v>55</c:v>
                </c:pt>
                <c:pt idx="230">
                  <c:v>6</c:v>
                </c:pt>
                <c:pt idx="231">
                  <c:v>6</c:v>
                </c:pt>
                <c:pt idx="232">
                  <c:v>64</c:v>
                </c:pt>
                <c:pt idx="233">
                  <c:v>6</c:v>
                </c:pt>
                <c:pt idx="234">
                  <c:v>6</c:v>
                </c:pt>
                <c:pt idx="235">
                  <c:v>50</c:v>
                </c:pt>
                <c:pt idx="236">
                  <c:v>55</c:v>
                </c:pt>
                <c:pt idx="237">
                  <c:v>27</c:v>
                </c:pt>
                <c:pt idx="238">
                  <c:v>27</c:v>
                </c:pt>
                <c:pt idx="239">
                  <c:v>6</c:v>
                </c:pt>
                <c:pt idx="240">
                  <c:v>27</c:v>
                </c:pt>
                <c:pt idx="241">
                  <c:v>38</c:v>
                </c:pt>
                <c:pt idx="242">
                  <c:v>38</c:v>
                </c:pt>
                <c:pt idx="243">
                  <c:v>6</c:v>
                </c:pt>
                <c:pt idx="244">
                  <c:v>6</c:v>
                </c:pt>
                <c:pt idx="245">
                  <c:v>22</c:v>
                </c:pt>
                <c:pt idx="246">
                  <c:v>22</c:v>
                </c:pt>
                <c:pt idx="250">
                  <c:v>9</c:v>
                </c:pt>
                <c:pt idx="251">
                  <c:v>4</c:v>
                </c:pt>
                <c:pt idx="252">
                  <c:v>8</c:v>
                </c:pt>
                <c:pt idx="255">
                  <c:v>43</c:v>
                </c:pt>
                <c:pt idx="256">
                  <c:v>3</c:v>
                </c:pt>
                <c:pt idx="257">
                  <c:v>104</c:v>
                </c:pt>
                <c:pt idx="258">
                  <c:v>17</c:v>
                </c:pt>
                <c:pt idx="259">
                  <c:v>17</c:v>
                </c:pt>
                <c:pt idx="261">
                  <c:v>7</c:v>
                </c:pt>
                <c:pt idx="263">
                  <c:v>115</c:v>
                </c:pt>
                <c:pt idx="267">
                  <c:v>11</c:v>
                </c:pt>
                <c:pt idx="276">
                  <c:v>15</c:v>
                </c:pt>
                <c:pt idx="277">
                  <c:v>12</c:v>
                </c:pt>
                <c:pt idx="278">
                  <c:v>4</c:v>
                </c:pt>
                <c:pt idx="279">
                  <c:v>37</c:v>
                </c:pt>
                <c:pt idx="280">
                  <c:v>7</c:v>
                </c:pt>
                <c:pt idx="281">
                  <c:v>8</c:v>
                </c:pt>
                <c:pt idx="283">
                  <c:v>15</c:v>
                </c:pt>
                <c:pt idx="284">
                  <c:v>21</c:v>
                </c:pt>
                <c:pt idx="285">
                  <c:v>7</c:v>
                </c:pt>
                <c:pt idx="286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496-4BDE-9B5C-633D7847A294}"/>
            </c:ext>
          </c:extLst>
        </c:ser>
        <c:ser>
          <c:idx val="1"/>
          <c:order val="1"/>
          <c:tx>
            <c:v>y1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5496-4BDE-9B5C-633D7847A294}"/>
              </c:ext>
            </c:extLst>
          </c:dPt>
          <c:xVal>
            <c:numLit>
              <c:formatCode>General</c:formatCode>
              <c:ptCount val="2"/>
              <c:pt idx="0">
                <c:v>0</c:v>
              </c:pt>
              <c:pt idx="1">
                <c:v>150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150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3-5496-4BDE-9B5C-633D7847A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3719408"/>
        <c:axId val="2071749296"/>
      </c:scatterChart>
      <c:valAx>
        <c:axId val="343719408"/>
        <c:scaling>
          <c:orientation val="minMax"/>
          <c:max val="150"/>
          <c:min val="0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>
                    <a:solidFill>
                      <a:sysClr val="windowText" lastClr="000000"/>
                    </a:solidFill>
                  </a:rPr>
                  <a:t>Sorcar-Max: #Predicates</a:t>
                </a:r>
              </a:p>
            </c:rich>
          </c:tx>
          <c:layout>
            <c:manualLayout>
              <c:xMode val="edge"/>
              <c:yMode val="edge"/>
              <c:x val="0.2483337175758436"/>
              <c:y val="0.890001259955773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2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749296"/>
        <c:crosses val="autoZero"/>
        <c:crossBetween val="midCat"/>
        <c:majorUnit val="30"/>
        <c:minorUnit val="10"/>
      </c:valAx>
      <c:valAx>
        <c:axId val="2071749296"/>
        <c:scaling>
          <c:orientation val="minMax"/>
          <c:max val="15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t" anchorCtr="0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>
                    <a:solidFill>
                      <a:sysClr val="windowText" lastClr="000000"/>
                    </a:solidFill>
                  </a:rPr>
                  <a:t>GPUVerify: #</a:t>
                </a:r>
                <a:r>
                  <a:rPr lang="en-US" sz="3600" baseline="0">
                    <a:solidFill>
                      <a:sysClr val="windowText" lastClr="000000"/>
                    </a:solidFill>
                  </a:rPr>
                  <a:t>Predicates </a:t>
                </a:r>
                <a:endParaRPr lang="en-US" sz="36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7.5075075075075074E-3"/>
              <c:y val="5.039079864207913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t" anchorCtr="0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719408"/>
        <c:crosses val="autoZero"/>
        <c:crossBetween val="midCat"/>
        <c:majorUnit val="30"/>
        <c:minorUnit val="10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83869499420681"/>
          <c:y val="2.8631079286610208E-2"/>
          <c:w val="0.72040253836513679"/>
          <c:h val="0.74317801193135646"/>
        </c:manualLayout>
      </c:layout>
      <c:scatterChart>
        <c:scatterStyle val="lineMarker"/>
        <c:varyColors val="0"/>
        <c:ser>
          <c:idx val="0"/>
          <c:order val="0"/>
          <c:tx>
            <c:v>s1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GPUVDetails!$G$3:$G$289</c:f>
              <c:numCache>
                <c:formatCode>General</c:formatCode>
                <c:ptCount val="287"/>
                <c:pt idx="0">
                  <c:v>0</c:v>
                </c:pt>
                <c:pt idx="1">
                  <c:v>7</c:v>
                </c:pt>
                <c:pt idx="2">
                  <c:v>7</c:v>
                </c:pt>
                <c:pt idx="3">
                  <c:v>0</c:v>
                </c:pt>
                <c:pt idx="4">
                  <c:v>0</c:v>
                </c:pt>
                <c:pt idx="5">
                  <c:v>3</c:v>
                </c:pt>
                <c:pt idx="6">
                  <c:v>0</c:v>
                </c:pt>
                <c:pt idx="7">
                  <c:v>3</c:v>
                </c:pt>
                <c:pt idx="8">
                  <c:v>9</c:v>
                </c:pt>
                <c:pt idx="10">
                  <c:v>1</c:v>
                </c:pt>
                <c:pt idx="11">
                  <c:v>1</c:v>
                </c:pt>
                <c:pt idx="12">
                  <c:v>4</c:v>
                </c:pt>
                <c:pt idx="13">
                  <c:v>2</c:v>
                </c:pt>
                <c:pt idx="14">
                  <c:v>0</c:v>
                </c:pt>
                <c:pt idx="15">
                  <c:v>2</c:v>
                </c:pt>
                <c:pt idx="16">
                  <c:v>8</c:v>
                </c:pt>
                <c:pt idx="17">
                  <c:v>5</c:v>
                </c:pt>
                <c:pt idx="18">
                  <c:v>4</c:v>
                </c:pt>
                <c:pt idx="19">
                  <c:v>5</c:v>
                </c:pt>
                <c:pt idx="20">
                  <c:v>9</c:v>
                </c:pt>
                <c:pt idx="21">
                  <c:v>8</c:v>
                </c:pt>
                <c:pt idx="22">
                  <c:v>3</c:v>
                </c:pt>
                <c:pt idx="23">
                  <c:v>2</c:v>
                </c:pt>
                <c:pt idx="24">
                  <c:v>1</c:v>
                </c:pt>
                <c:pt idx="25">
                  <c:v>26</c:v>
                </c:pt>
                <c:pt idx="26">
                  <c:v>3</c:v>
                </c:pt>
                <c:pt idx="27">
                  <c:v>0</c:v>
                </c:pt>
                <c:pt idx="28">
                  <c:v>4</c:v>
                </c:pt>
                <c:pt idx="29">
                  <c:v>6</c:v>
                </c:pt>
                <c:pt idx="30">
                  <c:v>2</c:v>
                </c:pt>
                <c:pt idx="31">
                  <c:v>1</c:v>
                </c:pt>
                <c:pt idx="32">
                  <c:v>3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13</c:v>
                </c:pt>
                <c:pt idx="37">
                  <c:v>1</c:v>
                </c:pt>
                <c:pt idx="38">
                  <c:v>4</c:v>
                </c:pt>
                <c:pt idx="39">
                  <c:v>8</c:v>
                </c:pt>
                <c:pt idx="40">
                  <c:v>3</c:v>
                </c:pt>
                <c:pt idx="41">
                  <c:v>6</c:v>
                </c:pt>
                <c:pt idx="42">
                  <c:v>8</c:v>
                </c:pt>
                <c:pt idx="43">
                  <c:v>16</c:v>
                </c:pt>
                <c:pt idx="44">
                  <c:v>1</c:v>
                </c:pt>
                <c:pt idx="45">
                  <c:v>4</c:v>
                </c:pt>
                <c:pt idx="46">
                  <c:v>2</c:v>
                </c:pt>
                <c:pt idx="53">
                  <c:v>5</c:v>
                </c:pt>
                <c:pt idx="54">
                  <c:v>11</c:v>
                </c:pt>
                <c:pt idx="55">
                  <c:v>5</c:v>
                </c:pt>
                <c:pt idx="56">
                  <c:v>4</c:v>
                </c:pt>
                <c:pt idx="57">
                  <c:v>6</c:v>
                </c:pt>
                <c:pt idx="58">
                  <c:v>12</c:v>
                </c:pt>
                <c:pt idx="59">
                  <c:v>4</c:v>
                </c:pt>
                <c:pt idx="60">
                  <c:v>12</c:v>
                </c:pt>
                <c:pt idx="61">
                  <c:v>4</c:v>
                </c:pt>
                <c:pt idx="62">
                  <c:v>14</c:v>
                </c:pt>
                <c:pt idx="63">
                  <c:v>14</c:v>
                </c:pt>
                <c:pt idx="64">
                  <c:v>0</c:v>
                </c:pt>
                <c:pt idx="65">
                  <c:v>0</c:v>
                </c:pt>
                <c:pt idx="70">
                  <c:v>10</c:v>
                </c:pt>
                <c:pt idx="73">
                  <c:v>3</c:v>
                </c:pt>
                <c:pt idx="74">
                  <c:v>3</c:v>
                </c:pt>
                <c:pt idx="75">
                  <c:v>0</c:v>
                </c:pt>
                <c:pt idx="79">
                  <c:v>18</c:v>
                </c:pt>
                <c:pt idx="80">
                  <c:v>3</c:v>
                </c:pt>
                <c:pt idx="82">
                  <c:v>8</c:v>
                </c:pt>
                <c:pt idx="83">
                  <c:v>24</c:v>
                </c:pt>
                <c:pt idx="84">
                  <c:v>4</c:v>
                </c:pt>
                <c:pt idx="85">
                  <c:v>6</c:v>
                </c:pt>
                <c:pt idx="86">
                  <c:v>9</c:v>
                </c:pt>
                <c:pt idx="87">
                  <c:v>7</c:v>
                </c:pt>
                <c:pt idx="88">
                  <c:v>15</c:v>
                </c:pt>
                <c:pt idx="89">
                  <c:v>4</c:v>
                </c:pt>
                <c:pt idx="90">
                  <c:v>7</c:v>
                </c:pt>
                <c:pt idx="92">
                  <c:v>5</c:v>
                </c:pt>
                <c:pt idx="93">
                  <c:v>3</c:v>
                </c:pt>
                <c:pt idx="94">
                  <c:v>10</c:v>
                </c:pt>
                <c:pt idx="98">
                  <c:v>25</c:v>
                </c:pt>
                <c:pt idx="99">
                  <c:v>18</c:v>
                </c:pt>
                <c:pt idx="100">
                  <c:v>4</c:v>
                </c:pt>
                <c:pt idx="105">
                  <c:v>4</c:v>
                </c:pt>
                <c:pt idx="106">
                  <c:v>6</c:v>
                </c:pt>
                <c:pt idx="107">
                  <c:v>6</c:v>
                </c:pt>
                <c:pt idx="108">
                  <c:v>6</c:v>
                </c:pt>
                <c:pt idx="109">
                  <c:v>4</c:v>
                </c:pt>
                <c:pt idx="110">
                  <c:v>31</c:v>
                </c:pt>
                <c:pt idx="111">
                  <c:v>0</c:v>
                </c:pt>
                <c:pt idx="112">
                  <c:v>0</c:v>
                </c:pt>
                <c:pt idx="113">
                  <c:v>6</c:v>
                </c:pt>
                <c:pt idx="114">
                  <c:v>10</c:v>
                </c:pt>
                <c:pt idx="115">
                  <c:v>3</c:v>
                </c:pt>
                <c:pt idx="120">
                  <c:v>9</c:v>
                </c:pt>
                <c:pt idx="121">
                  <c:v>9</c:v>
                </c:pt>
                <c:pt idx="122">
                  <c:v>19</c:v>
                </c:pt>
                <c:pt idx="123">
                  <c:v>18</c:v>
                </c:pt>
                <c:pt idx="124">
                  <c:v>11</c:v>
                </c:pt>
                <c:pt idx="125">
                  <c:v>17</c:v>
                </c:pt>
                <c:pt idx="126">
                  <c:v>10</c:v>
                </c:pt>
                <c:pt idx="127">
                  <c:v>19</c:v>
                </c:pt>
                <c:pt idx="128">
                  <c:v>6</c:v>
                </c:pt>
                <c:pt idx="129">
                  <c:v>0</c:v>
                </c:pt>
                <c:pt idx="133">
                  <c:v>0</c:v>
                </c:pt>
                <c:pt idx="134">
                  <c:v>7</c:v>
                </c:pt>
                <c:pt idx="135">
                  <c:v>5</c:v>
                </c:pt>
                <c:pt idx="136">
                  <c:v>4</c:v>
                </c:pt>
                <c:pt idx="145">
                  <c:v>15</c:v>
                </c:pt>
                <c:pt idx="146">
                  <c:v>10</c:v>
                </c:pt>
                <c:pt idx="147">
                  <c:v>2</c:v>
                </c:pt>
                <c:pt idx="148">
                  <c:v>3</c:v>
                </c:pt>
                <c:pt idx="149">
                  <c:v>7</c:v>
                </c:pt>
                <c:pt idx="151">
                  <c:v>6</c:v>
                </c:pt>
                <c:pt idx="152">
                  <c:v>2</c:v>
                </c:pt>
                <c:pt idx="153">
                  <c:v>3</c:v>
                </c:pt>
                <c:pt idx="156">
                  <c:v>10</c:v>
                </c:pt>
                <c:pt idx="157">
                  <c:v>4</c:v>
                </c:pt>
                <c:pt idx="159">
                  <c:v>2</c:v>
                </c:pt>
                <c:pt idx="160">
                  <c:v>7</c:v>
                </c:pt>
                <c:pt idx="161">
                  <c:v>7</c:v>
                </c:pt>
                <c:pt idx="162">
                  <c:v>4</c:v>
                </c:pt>
                <c:pt idx="163">
                  <c:v>42</c:v>
                </c:pt>
                <c:pt idx="164">
                  <c:v>4</c:v>
                </c:pt>
                <c:pt idx="165">
                  <c:v>4</c:v>
                </c:pt>
                <c:pt idx="166">
                  <c:v>39</c:v>
                </c:pt>
                <c:pt idx="167">
                  <c:v>52</c:v>
                </c:pt>
                <c:pt idx="168">
                  <c:v>40</c:v>
                </c:pt>
                <c:pt idx="169">
                  <c:v>4</c:v>
                </c:pt>
                <c:pt idx="170">
                  <c:v>4</c:v>
                </c:pt>
                <c:pt idx="171">
                  <c:v>7</c:v>
                </c:pt>
                <c:pt idx="172">
                  <c:v>13</c:v>
                </c:pt>
                <c:pt idx="174">
                  <c:v>43</c:v>
                </c:pt>
                <c:pt idx="175">
                  <c:v>93</c:v>
                </c:pt>
                <c:pt idx="176">
                  <c:v>21</c:v>
                </c:pt>
                <c:pt idx="177">
                  <c:v>27</c:v>
                </c:pt>
                <c:pt idx="178">
                  <c:v>28</c:v>
                </c:pt>
                <c:pt idx="179">
                  <c:v>48</c:v>
                </c:pt>
                <c:pt idx="180">
                  <c:v>50</c:v>
                </c:pt>
                <c:pt idx="181">
                  <c:v>43</c:v>
                </c:pt>
                <c:pt idx="182">
                  <c:v>89</c:v>
                </c:pt>
                <c:pt idx="183">
                  <c:v>54</c:v>
                </c:pt>
                <c:pt idx="184">
                  <c:v>13</c:v>
                </c:pt>
                <c:pt idx="185">
                  <c:v>52</c:v>
                </c:pt>
                <c:pt idx="186">
                  <c:v>13</c:v>
                </c:pt>
                <c:pt idx="187">
                  <c:v>56</c:v>
                </c:pt>
                <c:pt idx="188">
                  <c:v>12</c:v>
                </c:pt>
                <c:pt idx="189">
                  <c:v>63</c:v>
                </c:pt>
                <c:pt idx="190">
                  <c:v>24</c:v>
                </c:pt>
                <c:pt idx="191">
                  <c:v>4</c:v>
                </c:pt>
                <c:pt idx="192">
                  <c:v>24</c:v>
                </c:pt>
                <c:pt idx="193">
                  <c:v>31</c:v>
                </c:pt>
                <c:pt idx="194">
                  <c:v>30</c:v>
                </c:pt>
                <c:pt idx="195">
                  <c:v>4</c:v>
                </c:pt>
                <c:pt idx="196">
                  <c:v>22</c:v>
                </c:pt>
                <c:pt idx="197">
                  <c:v>4</c:v>
                </c:pt>
                <c:pt idx="198">
                  <c:v>25</c:v>
                </c:pt>
                <c:pt idx="199">
                  <c:v>28</c:v>
                </c:pt>
                <c:pt idx="200">
                  <c:v>4</c:v>
                </c:pt>
                <c:pt idx="201">
                  <c:v>16</c:v>
                </c:pt>
                <c:pt idx="203">
                  <c:v>3</c:v>
                </c:pt>
                <c:pt idx="204">
                  <c:v>4</c:v>
                </c:pt>
                <c:pt idx="205">
                  <c:v>9</c:v>
                </c:pt>
                <c:pt idx="207">
                  <c:v>14</c:v>
                </c:pt>
                <c:pt idx="208">
                  <c:v>15</c:v>
                </c:pt>
                <c:pt idx="209">
                  <c:v>4</c:v>
                </c:pt>
                <c:pt idx="210">
                  <c:v>4</c:v>
                </c:pt>
                <c:pt idx="213">
                  <c:v>7</c:v>
                </c:pt>
                <c:pt idx="214">
                  <c:v>9</c:v>
                </c:pt>
                <c:pt idx="215">
                  <c:v>4</c:v>
                </c:pt>
                <c:pt idx="216">
                  <c:v>12</c:v>
                </c:pt>
                <c:pt idx="217">
                  <c:v>11</c:v>
                </c:pt>
                <c:pt idx="218">
                  <c:v>4</c:v>
                </c:pt>
                <c:pt idx="219">
                  <c:v>3</c:v>
                </c:pt>
                <c:pt idx="221">
                  <c:v>4</c:v>
                </c:pt>
                <c:pt idx="222">
                  <c:v>4</c:v>
                </c:pt>
                <c:pt idx="223">
                  <c:v>36</c:v>
                </c:pt>
                <c:pt idx="224">
                  <c:v>2</c:v>
                </c:pt>
                <c:pt idx="225">
                  <c:v>4</c:v>
                </c:pt>
                <c:pt idx="226">
                  <c:v>2</c:v>
                </c:pt>
                <c:pt idx="227">
                  <c:v>23</c:v>
                </c:pt>
                <c:pt idx="228">
                  <c:v>4</c:v>
                </c:pt>
                <c:pt idx="229">
                  <c:v>13</c:v>
                </c:pt>
                <c:pt idx="230">
                  <c:v>2</c:v>
                </c:pt>
                <c:pt idx="231">
                  <c:v>2</c:v>
                </c:pt>
                <c:pt idx="232">
                  <c:v>41</c:v>
                </c:pt>
                <c:pt idx="233">
                  <c:v>2</c:v>
                </c:pt>
                <c:pt idx="234">
                  <c:v>4</c:v>
                </c:pt>
                <c:pt idx="235">
                  <c:v>16</c:v>
                </c:pt>
                <c:pt idx="236">
                  <c:v>20</c:v>
                </c:pt>
                <c:pt idx="237">
                  <c:v>13</c:v>
                </c:pt>
                <c:pt idx="238">
                  <c:v>17</c:v>
                </c:pt>
                <c:pt idx="239">
                  <c:v>4</c:v>
                </c:pt>
                <c:pt idx="240">
                  <c:v>17</c:v>
                </c:pt>
                <c:pt idx="241">
                  <c:v>27</c:v>
                </c:pt>
                <c:pt idx="242">
                  <c:v>28</c:v>
                </c:pt>
                <c:pt idx="243">
                  <c:v>4</c:v>
                </c:pt>
                <c:pt idx="244">
                  <c:v>4</c:v>
                </c:pt>
                <c:pt idx="245">
                  <c:v>12</c:v>
                </c:pt>
                <c:pt idx="246">
                  <c:v>13</c:v>
                </c:pt>
                <c:pt idx="250">
                  <c:v>5</c:v>
                </c:pt>
                <c:pt idx="251">
                  <c:v>2</c:v>
                </c:pt>
                <c:pt idx="252">
                  <c:v>4</c:v>
                </c:pt>
                <c:pt idx="255">
                  <c:v>26</c:v>
                </c:pt>
                <c:pt idx="256">
                  <c:v>0</c:v>
                </c:pt>
                <c:pt idx="257">
                  <c:v>81</c:v>
                </c:pt>
                <c:pt idx="258">
                  <c:v>11</c:v>
                </c:pt>
                <c:pt idx="259">
                  <c:v>12</c:v>
                </c:pt>
                <c:pt idx="261">
                  <c:v>4</c:v>
                </c:pt>
                <c:pt idx="263">
                  <c:v>47</c:v>
                </c:pt>
                <c:pt idx="267">
                  <c:v>5</c:v>
                </c:pt>
                <c:pt idx="276">
                  <c:v>8</c:v>
                </c:pt>
                <c:pt idx="277">
                  <c:v>11</c:v>
                </c:pt>
                <c:pt idx="278">
                  <c:v>2</c:v>
                </c:pt>
                <c:pt idx="279">
                  <c:v>25</c:v>
                </c:pt>
                <c:pt idx="280">
                  <c:v>6</c:v>
                </c:pt>
                <c:pt idx="281">
                  <c:v>4</c:v>
                </c:pt>
                <c:pt idx="283">
                  <c:v>12</c:v>
                </c:pt>
                <c:pt idx="284">
                  <c:v>12</c:v>
                </c:pt>
                <c:pt idx="285">
                  <c:v>3</c:v>
                </c:pt>
                <c:pt idx="286">
                  <c:v>13</c:v>
                </c:pt>
              </c:numCache>
            </c:numRef>
          </c:xVal>
          <c:yVal>
            <c:numRef>
              <c:f>GPUVDetails!$BY$3:$BY$289</c:f>
              <c:numCache>
                <c:formatCode>General</c:formatCode>
                <c:ptCount val="287"/>
                <c:pt idx="0">
                  <c:v>2</c:v>
                </c:pt>
                <c:pt idx="1">
                  <c:v>7</c:v>
                </c:pt>
                <c:pt idx="2">
                  <c:v>7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2</c:v>
                </c:pt>
                <c:pt idx="7">
                  <c:v>13</c:v>
                </c:pt>
                <c:pt idx="8">
                  <c:v>15</c:v>
                </c:pt>
                <c:pt idx="10">
                  <c:v>2</c:v>
                </c:pt>
                <c:pt idx="11">
                  <c:v>3</c:v>
                </c:pt>
                <c:pt idx="12">
                  <c:v>7</c:v>
                </c:pt>
                <c:pt idx="13">
                  <c:v>7</c:v>
                </c:pt>
                <c:pt idx="14">
                  <c:v>3</c:v>
                </c:pt>
                <c:pt idx="15">
                  <c:v>6</c:v>
                </c:pt>
                <c:pt idx="16">
                  <c:v>15</c:v>
                </c:pt>
                <c:pt idx="17">
                  <c:v>11</c:v>
                </c:pt>
                <c:pt idx="18">
                  <c:v>15</c:v>
                </c:pt>
                <c:pt idx="19">
                  <c:v>7</c:v>
                </c:pt>
                <c:pt idx="20">
                  <c:v>15</c:v>
                </c:pt>
                <c:pt idx="21">
                  <c:v>15</c:v>
                </c:pt>
                <c:pt idx="22">
                  <c:v>5</c:v>
                </c:pt>
                <c:pt idx="23">
                  <c:v>2</c:v>
                </c:pt>
                <c:pt idx="24">
                  <c:v>2</c:v>
                </c:pt>
                <c:pt idx="25">
                  <c:v>40</c:v>
                </c:pt>
                <c:pt idx="26">
                  <c:v>6</c:v>
                </c:pt>
                <c:pt idx="27">
                  <c:v>6</c:v>
                </c:pt>
                <c:pt idx="28">
                  <c:v>5</c:v>
                </c:pt>
                <c:pt idx="29">
                  <c:v>10</c:v>
                </c:pt>
                <c:pt idx="30">
                  <c:v>3</c:v>
                </c:pt>
                <c:pt idx="31">
                  <c:v>5</c:v>
                </c:pt>
                <c:pt idx="32">
                  <c:v>7</c:v>
                </c:pt>
                <c:pt idx="33">
                  <c:v>6</c:v>
                </c:pt>
                <c:pt idx="34">
                  <c:v>6</c:v>
                </c:pt>
                <c:pt idx="35">
                  <c:v>6</c:v>
                </c:pt>
                <c:pt idx="36">
                  <c:v>14</c:v>
                </c:pt>
                <c:pt idx="37">
                  <c:v>13</c:v>
                </c:pt>
                <c:pt idx="38">
                  <c:v>4</c:v>
                </c:pt>
                <c:pt idx="39">
                  <c:v>16</c:v>
                </c:pt>
                <c:pt idx="40">
                  <c:v>6</c:v>
                </c:pt>
                <c:pt idx="41">
                  <c:v>16</c:v>
                </c:pt>
                <c:pt idx="42">
                  <c:v>15</c:v>
                </c:pt>
                <c:pt idx="43">
                  <c:v>28</c:v>
                </c:pt>
                <c:pt idx="44">
                  <c:v>4</c:v>
                </c:pt>
                <c:pt idx="45">
                  <c:v>8</c:v>
                </c:pt>
                <c:pt idx="46">
                  <c:v>5</c:v>
                </c:pt>
                <c:pt idx="53">
                  <c:v>7</c:v>
                </c:pt>
                <c:pt idx="54">
                  <c:v>16</c:v>
                </c:pt>
                <c:pt idx="55">
                  <c:v>7</c:v>
                </c:pt>
                <c:pt idx="56">
                  <c:v>11</c:v>
                </c:pt>
                <c:pt idx="57">
                  <c:v>8</c:v>
                </c:pt>
                <c:pt idx="58">
                  <c:v>21</c:v>
                </c:pt>
                <c:pt idx="59">
                  <c:v>7</c:v>
                </c:pt>
                <c:pt idx="60">
                  <c:v>15</c:v>
                </c:pt>
                <c:pt idx="61">
                  <c:v>5</c:v>
                </c:pt>
                <c:pt idx="62">
                  <c:v>19</c:v>
                </c:pt>
                <c:pt idx="63">
                  <c:v>19</c:v>
                </c:pt>
                <c:pt idx="64">
                  <c:v>9</c:v>
                </c:pt>
                <c:pt idx="65">
                  <c:v>7</c:v>
                </c:pt>
                <c:pt idx="70">
                  <c:v>12</c:v>
                </c:pt>
                <c:pt idx="73">
                  <c:v>4</c:v>
                </c:pt>
                <c:pt idx="74">
                  <c:v>4</c:v>
                </c:pt>
                <c:pt idx="75">
                  <c:v>8</c:v>
                </c:pt>
                <c:pt idx="79">
                  <c:v>22</c:v>
                </c:pt>
                <c:pt idx="80">
                  <c:v>4</c:v>
                </c:pt>
                <c:pt idx="82">
                  <c:v>10</c:v>
                </c:pt>
                <c:pt idx="83">
                  <c:v>44</c:v>
                </c:pt>
                <c:pt idx="84">
                  <c:v>15</c:v>
                </c:pt>
                <c:pt idx="85">
                  <c:v>6</c:v>
                </c:pt>
                <c:pt idx="86">
                  <c:v>15</c:v>
                </c:pt>
                <c:pt idx="87">
                  <c:v>13</c:v>
                </c:pt>
                <c:pt idx="88">
                  <c:v>25</c:v>
                </c:pt>
                <c:pt idx="89">
                  <c:v>9</c:v>
                </c:pt>
                <c:pt idx="90">
                  <c:v>22</c:v>
                </c:pt>
                <c:pt idx="92">
                  <c:v>7</c:v>
                </c:pt>
                <c:pt idx="93">
                  <c:v>4</c:v>
                </c:pt>
                <c:pt idx="94">
                  <c:v>12</c:v>
                </c:pt>
                <c:pt idx="98">
                  <c:v>35</c:v>
                </c:pt>
                <c:pt idx="99">
                  <c:v>25</c:v>
                </c:pt>
                <c:pt idx="100">
                  <c:v>5</c:v>
                </c:pt>
                <c:pt idx="105">
                  <c:v>8</c:v>
                </c:pt>
                <c:pt idx="106">
                  <c:v>9</c:v>
                </c:pt>
                <c:pt idx="107">
                  <c:v>7</c:v>
                </c:pt>
                <c:pt idx="108">
                  <c:v>6</c:v>
                </c:pt>
                <c:pt idx="109">
                  <c:v>13</c:v>
                </c:pt>
                <c:pt idx="110">
                  <c:v>69</c:v>
                </c:pt>
                <c:pt idx="111">
                  <c:v>4</c:v>
                </c:pt>
                <c:pt idx="112">
                  <c:v>3</c:v>
                </c:pt>
                <c:pt idx="113">
                  <c:v>9</c:v>
                </c:pt>
                <c:pt idx="114">
                  <c:v>12</c:v>
                </c:pt>
                <c:pt idx="115">
                  <c:v>3</c:v>
                </c:pt>
                <c:pt idx="120">
                  <c:v>15</c:v>
                </c:pt>
                <c:pt idx="121">
                  <c:v>18</c:v>
                </c:pt>
                <c:pt idx="122">
                  <c:v>24</c:v>
                </c:pt>
                <c:pt idx="123">
                  <c:v>24</c:v>
                </c:pt>
                <c:pt idx="124">
                  <c:v>16</c:v>
                </c:pt>
                <c:pt idx="125">
                  <c:v>24</c:v>
                </c:pt>
                <c:pt idx="126">
                  <c:v>15</c:v>
                </c:pt>
                <c:pt idx="127">
                  <c:v>24</c:v>
                </c:pt>
                <c:pt idx="128">
                  <c:v>7</c:v>
                </c:pt>
                <c:pt idx="129">
                  <c:v>8</c:v>
                </c:pt>
                <c:pt idx="133">
                  <c:v>1</c:v>
                </c:pt>
                <c:pt idx="134">
                  <c:v>7</c:v>
                </c:pt>
                <c:pt idx="135">
                  <c:v>6</c:v>
                </c:pt>
                <c:pt idx="136">
                  <c:v>5</c:v>
                </c:pt>
                <c:pt idx="145">
                  <c:v>36</c:v>
                </c:pt>
                <c:pt idx="146">
                  <c:v>14</c:v>
                </c:pt>
                <c:pt idx="147">
                  <c:v>3</c:v>
                </c:pt>
                <c:pt idx="148">
                  <c:v>17</c:v>
                </c:pt>
                <c:pt idx="149">
                  <c:v>15</c:v>
                </c:pt>
                <c:pt idx="151">
                  <c:v>14</c:v>
                </c:pt>
                <c:pt idx="152">
                  <c:v>6</c:v>
                </c:pt>
                <c:pt idx="153">
                  <c:v>8</c:v>
                </c:pt>
                <c:pt idx="156">
                  <c:v>14</c:v>
                </c:pt>
                <c:pt idx="157">
                  <c:v>5</c:v>
                </c:pt>
                <c:pt idx="159">
                  <c:v>8</c:v>
                </c:pt>
                <c:pt idx="160">
                  <c:v>43</c:v>
                </c:pt>
                <c:pt idx="161">
                  <c:v>26</c:v>
                </c:pt>
                <c:pt idx="162">
                  <c:v>6</c:v>
                </c:pt>
                <c:pt idx="163">
                  <c:v>78</c:v>
                </c:pt>
                <c:pt idx="164">
                  <c:v>7</c:v>
                </c:pt>
                <c:pt idx="165">
                  <c:v>7</c:v>
                </c:pt>
                <c:pt idx="166">
                  <c:v>63</c:v>
                </c:pt>
                <c:pt idx="167">
                  <c:v>78</c:v>
                </c:pt>
                <c:pt idx="168">
                  <c:v>51</c:v>
                </c:pt>
                <c:pt idx="169">
                  <c:v>5</c:v>
                </c:pt>
                <c:pt idx="170">
                  <c:v>6</c:v>
                </c:pt>
                <c:pt idx="171">
                  <c:v>37</c:v>
                </c:pt>
                <c:pt idx="172">
                  <c:v>22</c:v>
                </c:pt>
                <c:pt idx="174">
                  <c:v>86</c:v>
                </c:pt>
                <c:pt idx="175">
                  <c:v>137</c:v>
                </c:pt>
                <c:pt idx="176">
                  <c:v>44</c:v>
                </c:pt>
                <c:pt idx="177">
                  <c:v>57</c:v>
                </c:pt>
                <c:pt idx="178">
                  <c:v>57</c:v>
                </c:pt>
                <c:pt idx="179">
                  <c:v>81</c:v>
                </c:pt>
                <c:pt idx="180">
                  <c:v>86</c:v>
                </c:pt>
                <c:pt idx="181">
                  <c:v>82</c:v>
                </c:pt>
                <c:pt idx="182">
                  <c:v>140</c:v>
                </c:pt>
                <c:pt idx="183">
                  <c:v>83</c:v>
                </c:pt>
                <c:pt idx="184">
                  <c:v>27</c:v>
                </c:pt>
                <c:pt idx="185">
                  <c:v>85</c:v>
                </c:pt>
                <c:pt idx="186">
                  <c:v>22</c:v>
                </c:pt>
                <c:pt idx="187">
                  <c:v>104</c:v>
                </c:pt>
                <c:pt idx="188">
                  <c:v>22</c:v>
                </c:pt>
                <c:pt idx="189">
                  <c:v>334</c:v>
                </c:pt>
                <c:pt idx="190">
                  <c:v>56</c:v>
                </c:pt>
                <c:pt idx="191">
                  <c:v>6</c:v>
                </c:pt>
                <c:pt idx="192">
                  <c:v>44</c:v>
                </c:pt>
                <c:pt idx="193">
                  <c:v>52</c:v>
                </c:pt>
                <c:pt idx="194">
                  <c:v>56</c:v>
                </c:pt>
                <c:pt idx="195">
                  <c:v>6</c:v>
                </c:pt>
                <c:pt idx="196">
                  <c:v>44</c:v>
                </c:pt>
                <c:pt idx="197">
                  <c:v>6</c:v>
                </c:pt>
                <c:pt idx="198">
                  <c:v>44</c:v>
                </c:pt>
                <c:pt idx="199">
                  <c:v>57</c:v>
                </c:pt>
                <c:pt idx="200">
                  <c:v>7</c:v>
                </c:pt>
                <c:pt idx="201">
                  <c:v>27</c:v>
                </c:pt>
                <c:pt idx="203">
                  <c:v>7</c:v>
                </c:pt>
                <c:pt idx="204">
                  <c:v>6</c:v>
                </c:pt>
                <c:pt idx="205">
                  <c:v>12</c:v>
                </c:pt>
                <c:pt idx="207">
                  <c:v>27</c:v>
                </c:pt>
                <c:pt idx="208">
                  <c:v>22</c:v>
                </c:pt>
                <c:pt idx="209">
                  <c:v>6</c:v>
                </c:pt>
                <c:pt idx="210">
                  <c:v>7</c:v>
                </c:pt>
                <c:pt idx="213">
                  <c:v>12</c:v>
                </c:pt>
                <c:pt idx="214">
                  <c:v>12</c:v>
                </c:pt>
                <c:pt idx="215">
                  <c:v>6</c:v>
                </c:pt>
                <c:pt idx="216">
                  <c:v>27</c:v>
                </c:pt>
                <c:pt idx="217">
                  <c:v>27</c:v>
                </c:pt>
                <c:pt idx="218">
                  <c:v>7</c:v>
                </c:pt>
                <c:pt idx="219">
                  <c:v>7</c:v>
                </c:pt>
                <c:pt idx="221">
                  <c:v>7</c:v>
                </c:pt>
                <c:pt idx="222">
                  <c:v>7</c:v>
                </c:pt>
                <c:pt idx="223">
                  <c:v>64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50</c:v>
                </c:pt>
                <c:pt idx="228">
                  <c:v>6</c:v>
                </c:pt>
                <c:pt idx="229">
                  <c:v>55</c:v>
                </c:pt>
                <c:pt idx="230">
                  <c:v>6</c:v>
                </c:pt>
                <c:pt idx="231">
                  <c:v>6</c:v>
                </c:pt>
                <c:pt idx="232">
                  <c:v>64</c:v>
                </c:pt>
                <c:pt idx="233">
                  <c:v>6</c:v>
                </c:pt>
                <c:pt idx="234">
                  <c:v>6</c:v>
                </c:pt>
                <c:pt idx="235">
                  <c:v>50</c:v>
                </c:pt>
                <c:pt idx="236">
                  <c:v>55</c:v>
                </c:pt>
                <c:pt idx="237">
                  <c:v>27</c:v>
                </c:pt>
                <c:pt idx="238">
                  <c:v>27</c:v>
                </c:pt>
                <c:pt idx="239">
                  <c:v>6</c:v>
                </c:pt>
                <c:pt idx="240">
                  <c:v>27</c:v>
                </c:pt>
                <c:pt idx="241">
                  <c:v>38</c:v>
                </c:pt>
                <c:pt idx="242">
                  <c:v>38</c:v>
                </c:pt>
                <c:pt idx="243">
                  <c:v>6</c:v>
                </c:pt>
                <c:pt idx="244">
                  <c:v>6</c:v>
                </c:pt>
                <c:pt idx="245">
                  <c:v>22</c:v>
                </c:pt>
                <c:pt idx="246">
                  <c:v>22</c:v>
                </c:pt>
                <c:pt idx="250">
                  <c:v>9</c:v>
                </c:pt>
                <c:pt idx="251">
                  <c:v>4</c:v>
                </c:pt>
                <c:pt idx="252">
                  <c:v>8</c:v>
                </c:pt>
                <c:pt idx="255">
                  <c:v>43</c:v>
                </c:pt>
                <c:pt idx="256">
                  <c:v>3</c:v>
                </c:pt>
                <c:pt idx="257">
                  <c:v>104</c:v>
                </c:pt>
                <c:pt idx="258">
                  <c:v>17</c:v>
                </c:pt>
                <c:pt idx="259">
                  <c:v>17</c:v>
                </c:pt>
                <c:pt idx="261">
                  <c:v>7</c:v>
                </c:pt>
                <c:pt idx="263">
                  <c:v>115</c:v>
                </c:pt>
                <c:pt idx="267">
                  <c:v>11</c:v>
                </c:pt>
                <c:pt idx="276">
                  <c:v>15</c:v>
                </c:pt>
                <c:pt idx="277">
                  <c:v>12</c:v>
                </c:pt>
                <c:pt idx="278">
                  <c:v>4</c:v>
                </c:pt>
                <c:pt idx="279">
                  <c:v>37</c:v>
                </c:pt>
                <c:pt idx="280">
                  <c:v>7</c:v>
                </c:pt>
                <c:pt idx="281">
                  <c:v>8</c:v>
                </c:pt>
                <c:pt idx="283">
                  <c:v>15</c:v>
                </c:pt>
                <c:pt idx="284">
                  <c:v>21</c:v>
                </c:pt>
                <c:pt idx="285">
                  <c:v>7</c:v>
                </c:pt>
                <c:pt idx="286">
                  <c:v>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D1D-42B3-81B5-E4FB3153013B}"/>
            </c:ext>
          </c:extLst>
        </c:ser>
        <c:ser>
          <c:idx val="1"/>
          <c:order val="1"/>
          <c:tx>
            <c:v>y1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4D1D-42B3-81B5-E4FB3153013B}"/>
              </c:ext>
            </c:extLst>
          </c:dPt>
          <c:xVal>
            <c:numLit>
              <c:formatCode>General</c:formatCode>
              <c:ptCount val="2"/>
              <c:pt idx="0">
                <c:v>0</c:v>
              </c:pt>
              <c:pt idx="1">
                <c:v>150</c:v>
              </c:pt>
            </c:numLit>
          </c:xVal>
          <c:yVal>
            <c:numLit>
              <c:formatCode>General</c:formatCode>
              <c:ptCount val="2"/>
              <c:pt idx="0">
                <c:v>0</c:v>
              </c:pt>
              <c:pt idx="1">
                <c:v>150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3-4D1D-42B3-81B5-E4FB31530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3719408"/>
        <c:axId val="2071749296"/>
      </c:scatterChart>
      <c:valAx>
        <c:axId val="343719408"/>
        <c:scaling>
          <c:orientation val="minMax"/>
          <c:max val="150"/>
          <c:min val="0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>
                    <a:solidFill>
                      <a:sysClr val="windowText" lastClr="000000"/>
                    </a:solidFill>
                  </a:rPr>
                  <a:t>Sorcar-Max: #Predicates</a:t>
                </a:r>
              </a:p>
            </c:rich>
          </c:tx>
          <c:layout>
            <c:manualLayout>
              <c:xMode val="edge"/>
              <c:yMode val="edge"/>
              <c:x val="0.2483337175758436"/>
              <c:y val="0.890001259955773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6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2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749296"/>
        <c:crosses val="autoZero"/>
        <c:crossBetween val="midCat"/>
        <c:majorUnit val="30"/>
        <c:minorUnit val="10"/>
      </c:valAx>
      <c:valAx>
        <c:axId val="2071749296"/>
        <c:scaling>
          <c:orientation val="minMax"/>
          <c:max val="15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12700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t" anchorCtr="0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>
                    <a:solidFill>
                      <a:sysClr val="windowText" lastClr="000000"/>
                    </a:solidFill>
                  </a:rPr>
                  <a:t>GPUVerify: #</a:t>
                </a:r>
                <a:r>
                  <a:rPr lang="en-US" sz="3600" baseline="0">
                    <a:solidFill>
                      <a:sysClr val="windowText" lastClr="000000"/>
                    </a:solidFill>
                  </a:rPr>
                  <a:t>Predicates </a:t>
                </a:r>
                <a:endParaRPr lang="en-US" sz="36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7.5075075075075074E-3"/>
              <c:y val="5.039079864207913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t" anchorCtr="0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719408"/>
        <c:crosses val="autoZero"/>
        <c:crossBetween val="midCat"/>
        <c:majorUnit val="30"/>
        <c:minorUnit val="10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544764252441418"/>
          <c:y val="2.743500610158358E-2"/>
          <c:w val="0.71002533044855876"/>
          <c:h val="0.75884924275242294"/>
        </c:manualLayout>
      </c:layout>
      <c:scatterChart>
        <c:scatterStyle val="lineMarker"/>
        <c:varyColors val="0"/>
        <c:ser>
          <c:idx val="0"/>
          <c:order val="0"/>
          <c:tx>
            <c:v>s1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DryadDetails!$J$3:$J$63</c:f>
              <c:numCache>
                <c:formatCode>General</c:formatCode>
                <c:ptCount val="61"/>
                <c:pt idx="0">
                  <c:v>1.5</c:v>
                </c:pt>
                <c:pt idx="1">
                  <c:v>23.5</c:v>
                </c:pt>
                <c:pt idx="2">
                  <c:v>3.6</c:v>
                </c:pt>
                <c:pt idx="3">
                  <c:v>25.3</c:v>
                </c:pt>
                <c:pt idx="4">
                  <c:v>8.9</c:v>
                </c:pt>
                <c:pt idx="5">
                  <c:v>1200</c:v>
                </c:pt>
                <c:pt idx="6">
                  <c:v>10</c:v>
                </c:pt>
                <c:pt idx="7">
                  <c:v>2</c:v>
                </c:pt>
                <c:pt idx="8">
                  <c:v>3.5</c:v>
                </c:pt>
                <c:pt idx="9">
                  <c:v>7.5</c:v>
                </c:pt>
                <c:pt idx="10">
                  <c:v>4</c:v>
                </c:pt>
                <c:pt idx="11">
                  <c:v>0.9</c:v>
                </c:pt>
                <c:pt idx="12">
                  <c:v>2.5</c:v>
                </c:pt>
                <c:pt idx="13">
                  <c:v>3</c:v>
                </c:pt>
                <c:pt idx="14">
                  <c:v>1.9</c:v>
                </c:pt>
                <c:pt idx="15">
                  <c:v>5.5</c:v>
                </c:pt>
                <c:pt idx="16">
                  <c:v>2</c:v>
                </c:pt>
                <c:pt idx="17">
                  <c:v>1.9</c:v>
                </c:pt>
                <c:pt idx="18">
                  <c:v>3</c:v>
                </c:pt>
                <c:pt idx="19">
                  <c:v>4.5</c:v>
                </c:pt>
                <c:pt idx="20">
                  <c:v>5</c:v>
                </c:pt>
                <c:pt idx="21">
                  <c:v>2.1</c:v>
                </c:pt>
                <c:pt idx="22">
                  <c:v>9.1999999999999993</c:v>
                </c:pt>
                <c:pt idx="23">
                  <c:v>2.4</c:v>
                </c:pt>
                <c:pt idx="24">
                  <c:v>1.9</c:v>
                </c:pt>
                <c:pt idx="25">
                  <c:v>4.5</c:v>
                </c:pt>
                <c:pt idx="26">
                  <c:v>80.2</c:v>
                </c:pt>
                <c:pt idx="27">
                  <c:v>104.8</c:v>
                </c:pt>
                <c:pt idx="28">
                  <c:v>71</c:v>
                </c:pt>
                <c:pt idx="29">
                  <c:v>1.9</c:v>
                </c:pt>
                <c:pt idx="30">
                  <c:v>2.5</c:v>
                </c:pt>
                <c:pt idx="31">
                  <c:v>3.5</c:v>
                </c:pt>
                <c:pt idx="32">
                  <c:v>4</c:v>
                </c:pt>
                <c:pt idx="33">
                  <c:v>4</c:v>
                </c:pt>
                <c:pt idx="34">
                  <c:v>9.6</c:v>
                </c:pt>
                <c:pt idx="35">
                  <c:v>78.900000000000006</c:v>
                </c:pt>
                <c:pt idx="36">
                  <c:v>31.3</c:v>
                </c:pt>
                <c:pt idx="37">
                  <c:v>8.4</c:v>
                </c:pt>
                <c:pt idx="38">
                  <c:v>46.3</c:v>
                </c:pt>
                <c:pt idx="39">
                  <c:v>11</c:v>
                </c:pt>
                <c:pt idx="40">
                  <c:v>3</c:v>
                </c:pt>
                <c:pt idx="41">
                  <c:v>13</c:v>
                </c:pt>
                <c:pt idx="42">
                  <c:v>1.9</c:v>
                </c:pt>
                <c:pt idx="43">
                  <c:v>88.2</c:v>
                </c:pt>
                <c:pt idx="44">
                  <c:v>3.5</c:v>
                </c:pt>
                <c:pt idx="45">
                  <c:v>2</c:v>
                </c:pt>
                <c:pt idx="46">
                  <c:v>13.5</c:v>
                </c:pt>
                <c:pt idx="47">
                  <c:v>0.9</c:v>
                </c:pt>
                <c:pt idx="48">
                  <c:v>9.6</c:v>
                </c:pt>
                <c:pt idx="49">
                  <c:v>113</c:v>
                </c:pt>
                <c:pt idx="50">
                  <c:v>5</c:v>
                </c:pt>
                <c:pt idx="51">
                  <c:v>31.5</c:v>
                </c:pt>
                <c:pt idx="52">
                  <c:v>206.1</c:v>
                </c:pt>
                <c:pt idx="53">
                  <c:v>8.6</c:v>
                </c:pt>
                <c:pt idx="54">
                  <c:v>1200</c:v>
                </c:pt>
                <c:pt idx="55">
                  <c:v>187.9</c:v>
                </c:pt>
                <c:pt idx="56">
                  <c:v>26.3</c:v>
                </c:pt>
                <c:pt idx="57">
                  <c:v>21</c:v>
                </c:pt>
                <c:pt idx="58">
                  <c:v>64.2</c:v>
                </c:pt>
                <c:pt idx="59">
                  <c:v>1.5</c:v>
                </c:pt>
                <c:pt idx="60">
                  <c:v>49.8</c:v>
                </c:pt>
              </c:numCache>
            </c:numRef>
          </c:xVal>
          <c:yVal>
            <c:numRef>
              <c:f>DryadDetails!$AX$3:$AX$63</c:f>
              <c:numCache>
                <c:formatCode>General</c:formatCode>
                <c:ptCount val="61"/>
                <c:pt idx="0">
                  <c:v>1.4</c:v>
                </c:pt>
                <c:pt idx="1">
                  <c:v>17.5</c:v>
                </c:pt>
                <c:pt idx="2">
                  <c:v>37.5</c:v>
                </c:pt>
                <c:pt idx="3">
                  <c:v>54.7</c:v>
                </c:pt>
                <c:pt idx="4">
                  <c:v>10.9</c:v>
                </c:pt>
                <c:pt idx="5">
                  <c:v>1034.8</c:v>
                </c:pt>
                <c:pt idx="6">
                  <c:v>14</c:v>
                </c:pt>
                <c:pt idx="7">
                  <c:v>3.5</c:v>
                </c:pt>
                <c:pt idx="8">
                  <c:v>6.5</c:v>
                </c:pt>
                <c:pt idx="9">
                  <c:v>18</c:v>
                </c:pt>
                <c:pt idx="10">
                  <c:v>16</c:v>
                </c:pt>
                <c:pt idx="11">
                  <c:v>1.4</c:v>
                </c:pt>
                <c:pt idx="12">
                  <c:v>3.5</c:v>
                </c:pt>
                <c:pt idx="13">
                  <c:v>3.4</c:v>
                </c:pt>
                <c:pt idx="14">
                  <c:v>4.5</c:v>
                </c:pt>
                <c:pt idx="15">
                  <c:v>17.399999999999999</c:v>
                </c:pt>
                <c:pt idx="16">
                  <c:v>2.5</c:v>
                </c:pt>
                <c:pt idx="17">
                  <c:v>5</c:v>
                </c:pt>
                <c:pt idx="18">
                  <c:v>4.5</c:v>
                </c:pt>
                <c:pt idx="19">
                  <c:v>27</c:v>
                </c:pt>
                <c:pt idx="20">
                  <c:v>10</c:v>
                </c:pt>
                <c:pt idx="21">
                  <c:v>53</c:v>
                </c:pt>
                <c:pt idx="22">
                  <c:v>93.1</c:v>
                </c:pt>
                <c:pt idx="23">
                  <c:v>3.5</c:v>
                </c:pt>
                <c:pt idx="24">
                  <c:v>4.4000000000000004</c:v>
                </c:pt>
                <c:pt idx="25">
                  <c:v>18</c:v>
                </c:pt>
                <c:pt idx="26">
                  <c:v>260.10000000000002</c:v>
                </c:pt>
                <c:pt idx="27">
                  <c:v>378.8</c:v>
                </c:pt>
                <c:pt idx="28">
                  <c:v>249.5</c:v>
                </c:pt>
                <c:pt idx="29">
                  <c:v>2.4</c:v>
                </c:pt>
                <c:pt idx="30">
                  <c:v>3.5</c:v>
                </c:pt>
                <c:pt idx="31">
                  <c:v>4.5</c:v>
                </c:pt>
                <c:pt idx="32">
                  <c:v>26.5</c:v>
                </c:pt>
                <c:pt idx="33">
                  <c:v>10</c:v>
                </c:pt>
                <c:pt idx="34">
                  <c:v>55.5</c:v>
                </c:pt>
                <c:pt idx="35">
                  <c:v>77.599999999999994</c:v>
                </c:pt>
                <c:pt idx="36">
                  <c:v>156.80000000000001</c:v>
                </c:pt>
                <c:pt idx="37">
                  <c:v>13.9</c:v>
                </c:pt>
                <c:pt idx="38">
                  <c:v>1200</c:v>
                </c:pt>
                <c:pt idx="39">
                  <c:v>16</c:v>
                </c:pt>
                <c:pt idx="40">
                  <c:v>8.9</c:v>
                </c:pt>
                <c:pt idx="41">
                  <c:v>16</c:v>
                </c:pt>
                <c:pt idx="42">
                  <c:v>4.5</c:v>
                </c:pt>
                <c:pt idx="43">
                  <c:v>69.5</c:v>
                </c:pt>
                <c:pt idx="44">
                  <c:v>10.5</c:v>
                </c:pt>
                <c:pt idx="45">
                  <c:v>3</c:v>
                </c:pt>
                <c:pt idx="46">
                  <c:v>15.9</c:v>
                </c:pt>
                <c:pt idx="47">
                  <c:v>2.5</c:v>
                </c:pt>
                <c:pt idx="48">
                  <c:v>15.5</c:v>
                </c:pt>
                <c:pt idx="49">
                  <c:v>1200</c:v>
                </c:pt>
                <c:pt idx="50">
                  <c:v>3.9</c:v>
                </c:pt>
                <c:pt idx="51">
                  <c:v>158.5</c:v>
                </c:pt>
                <c:pt idx="52">
                  <c:v>165.4</c:v>
                </c:pt>
                <c:pt idx="53">
                  <c:v>23.6</c:v>
                </c:pt>
                <c:pt idx="54">
                  <c:v>828.4</c:v>
                </c:pt>
                <c:pt idx="55">
                  <c:v>1200</c:v>
                </c:pt>
                <c:pt idx="56">
                  <c:v>102.2</c:v>
                </c:pt>
                <c:pt idx="57">
                  <c:v>21</c:v>
                </c:pt>
                <c:pt idx="58">
                  <c:v>100</c:v>
                </c:pt>
                <c:pt idx="59">
                  <c:v>2.9</c:v>
                </c:pt>
                <c:pt idx="60">
                  <c:v>119.1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D5-4E36-BFB7-B410A6F61491}"/>
            </c:ext>
          </c:extLst>
        </c:ser>
        <c:ser>
          <c:idx val="1"/>
          <c:order val="1"/>
          <c:tx>
            <c:v>y1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C5D5-4E36-BFB7-B410A6F61491}"/>
              </c:ext>
            </c:extLst>
          </c:dPt>
          <c:x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3-C5D5-4E36-BFB7-B410A6F61491}"/>
            </c:ext>
          </c:extLst>
        </c:ser>
        <c:ser>
          <c:idx val="2"/>
          <c:order val="2"/>
          <c:tx>
            <c:v>y2</c:v>
          </c:tx>
          <c:spPr>
            <a:ln w="12700" cap="rnd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noFill/>
                <a:ln w="9525">
                  <a:noFill/>
                </a:ln>
                <a:effectLst/>
              </c:spPr>
            </c:marker>
            <c:bubble3D val="0"/>
            <c:spPr>
              <a:ln w="127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C5D5-4E36-BFB7-B410A6F61491}"/>
              </c:ext>
            </c:extLst>
          </c:dPt>
          <c:xVal>
            <c:numLit>
              <c:formatCode>General</c:formatCode>
              <c:ptCount val="2"/>
              <c:pt idx="0">
                <c:v>1200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6-C5D5-4E36-BFB7-B410A6F61491}"/>
            </c:ext>
          </c:extLst>
        </c:ser>
        <c:ser>
          <c:idx val="3"/>
          <c:order val="3"/>
          <c:tx>
            <c:v>y3</c:v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9525">
                <a:noFill/>
              </a:ln>
              <a:effectLst/>
            </c:spPr>
          </c:marker>
          <c:xVal>
            <c:numLit>
              <c:formatCode>General</c:formatCode>
              <c:ptCount val="2"/>
              <c:pt idx="0">
                <c:v>1</c:v>
              </c:pt>
              <c:pt idx="1">
                <c:v>1200</c:v>
              </c:pt>
            </c:numLit>
          </c:xVal>
          <c:yVal>
            <c:numLit>
              <c:formatCode>General</c:formatCode>
              <c:ptCount val="2"/>
              <c:pt idx="0">
                <c:v>1200</c:v>
              </c:pt>
              <c:pt idx="1">
                <c:v>1200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7-C5D5-4E36-BFB7-B410A6F61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04032288"/>
        <c:axId val="343615536"/>
      </c:scatterChart>
      <c:valAx>
        <c:axId val="1704032288"/>
        <c:scaling>
          <c:logBase val="10"/>
          <c:orientation val="minMax"/>
          <c:max val="1200"/>
          <c:min val="1"/>
        </c:scaling>
        <c:delete val="0"/>
        <c:axPos val="b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>
                    <a:solidFill>
                      <a:sysClr val="windowText" lastClr="000000"/>
                    </a:solidFill>
                  </a:rPr>
                  <a:t>Sorcar-Max: Time(s)</a:t>
                </a:r>
              </a:p>
            </c:rich>
          </c:tx>
          <c:layout>
            <c:manualLayout>
              <c:xMode val="edge"/>
              <c:yMode val="edge"/>
              <c:x val="0.30012059303397887"/>
              <c:y val="0.894496046003958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615536"/>
        <c:crosses val="autoZero"/>
        <c:crossBetween val="midCat"/>
      </c:valAx>
      <c:valAx>
        <c:axId val="343615536"/>
        <c:scaling>
          <c:logBase val="10"/>
          <c:orientation val="minMax"/>
          <c:max val="1200"/>
          <c:min val="1"/>
        </c:scaling>
        <c:delete val="0"/>
        <c:axPos val="l"/>
        <c:majorGridlines>
          <c:spPr>
            <a:ln w="12700" cap="flat" cmpd="sng" algn="ctr">
              <a:solidFill>
                <a:schemeClr val="tx1"/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3600">
                    <a:solidFill>
                      <a:sysClr val="windowText" lastClr="000000"/>
                    </a:solidFill>
                  </a:rPr>
                  <a:t>Boogie: Time(s)</a:t>
                </a:r>
              </a:p>
            </c:rich>
          </c:tx>
          <c:layout>
            <c:manualLayout>
              <c:xMode val="edge"/>
              <c:yMode val="edge"/>
              <c:x val="1.8768768768768769E-3"/>
              <c:y val="0.180929118285780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4032288"/>
        <c:crosses val="autoZero"/>
        <c:crossBetween val="midCat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74E4-76D4-4690-9A88-0BBED8A65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A87F1-3510-4D16-BB3E-239E06370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A2142-EF75-4E98-8513-D5B3A540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E0FF-8F05-4253-A5A1-34BDD119DA3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AF9C1-17FD-45E6-943A-A5215969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E9AD0-AEF0-4AB0-B785-7B77F386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6727-F031-450D-893C-7A7654B9B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2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41A8-549D-4794-80B1-5F67E339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359FC-EBA4-4392-A9BD-91C6AF3A7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28216-0B26-4C33-8FAB-FBE42358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E0FF-8F05-4253-A5A1-34BDD119DA3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9815-F5E4-48B0-A5AB-4DB975ED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56FA5-71BC-4104-8EF5-AA454E6E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6727-F031-450D-893C-7A7654B9B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6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21C9D-DB10-4FCA-A23E-988BB0227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3CD66-E4F4-4718-BB52-21F5B0910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C742-0335-4E5F-9356-0606E752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E0FF-8F05-4253-A5A1-34BDD119DA3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4D4B-8094-48CE-8E6B-3C9858D5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E83EF-0292-482B-BD51-8BA4F70C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6727-F031-450D-893C-7A7654B9B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1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3DF1-087C-40B4-96B8-6853D788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24D3-F274-4960-9D6C-133466808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72E1D-E8E1-478C-9CE3-BE1A6D1E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E0FF-8F05-4253-A5A1-34BDD119DA3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0C8BA-25DB-4517-9BB1-55EB38D6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80645-F6A6-43F1-BB09-FB90283D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6727-F031-450D-893C-7A7654B9B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3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0011-23E3-41E5-9FD3-11B387A8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869E1-F769-4D3B-A3C5-5A4521C26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422ED-406C-4569-8A7D-FC342733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E0FF-8F05-4253-A5A1-34BDD119DA3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A89B-1D9F-4DE2-B5BD-3871759A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D3A37-8BD8-44CB-A91D-8AA3A35B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6727-F031-450D-893C-7A7654B9B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6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373C-3C27-446C-9C4C-8B4D4025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AA1F1-1F24-48D0-B35D-DDE119EC9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F8BF6-8B5A-4E51-905F-4A21B2982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BE904-C8AF-485B-B5C9-6C2C597A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E0FF-8F05-4253-A5A1-34BDD119DA3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D0387-8A25-408A-80DA-8A167D889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B70CF-949C-4542-84C8-E9EEC352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6727-F031-450D-893C-7A7654B9B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3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7FEF4-589A-4F16-9257-B804B560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5A208-45A8-469F-B1F2-4E791B443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C1766-156B-4D6B-8C6C-9DEB96435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B929F-3FC0-4CFC-A386-8A57BBD41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D2B19-168F-429B-BC4E-EF79A3D53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F8534-BD7F-4868-A917-92ADE20C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E0FF-8F05-4253-A5A1-34BDD119DA3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6F31A-A8C0-4B7E-98E0-A70C7B9D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246D8-03DD-4216-A0BC-E7C4FFB9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6727-F031-450D-893C-7A7654B9B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7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9440-CC11-45A0-BE3B-162F361D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FCC0A2-6353-4E56-8426-0AF6095D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E0FF-8F05-4253-A5A1-34BDD119DA3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563A1-72A2-4E91-87FC-3139CE8B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13E0B-38DD-4D2E-A1CC-F97DA5B5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6727-F031-450D-893C-7A7654B9B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5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362C1-00DC-4F66-BFD8-F5E3CFFED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E0FF-8F05-4253-A5A1-34BDD119DA3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DD4D6C-A9A6-4C46-BF22-EA0FB028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6D491-EA3B-481E-819D-D0D1B29B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6727-F031-450D-893C-7A7654B9B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7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49FE-57C7-4D57-A475-250EBCE6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DE787-9614-4F2B-B5FB-0CBB29A1B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39267-D434-4DBA-9054-486D384AF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18030-46F1-456E-AF19-F70A1C0C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E0FF-8F05-4253-A5A1-34BDD119DA3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84BD7-23B4-4B37-8EC2-FFC33B51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BDBA4-C04D-44BE-9CF4-3981622B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6727-F031-450D-893C-7A7654B9B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6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F772-18A9-41F0-8124-B7241C35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5C4B6-9AF0-4D8D-9A72-1A017DFA5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7EB9C-FD7F-4FAE-B07E-D2BA3B30B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38671-6AAB-414D-883C-0D3F6111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E0FF-8F05-4253-A5A1-34BDD119DA3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ACB21-9C3E-4BB0-9910-8867AD2F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F3585-167C-4AE2-AA8B-36D63AB2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6727-F031-450D-893C-7A7654B9B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1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466B2C-310A-4CD7-BE8C-C5C2D5070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F44C9-7D03-4841-BE6C-605EC0B38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D9C8F-666B-4A53-A27C-F6E845C4B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4E0FF-8F05-4253-A5A1-34BDD119DA35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FE057-1C1D-4EC4-B143-16E4954E5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2F5B7-DCA6-4BF7-89E4-164BF2A59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6727-F031-450D-893C-7A7654B9B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35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8EDF-BFE7-4C65-8EF8-F0DC02AD54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9FF06-ABFF-4A07-8C18-604A9B0E4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7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9552-51E5-4C1D-9098-C5331F0A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E17D-8E23-471B-A6DA-C5138646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2C90C3-4E3C-412A-BC40-300B1DE9C4AB}"/>
              </a:ext>
            </a:extLst>
          </p:cNvPr>
          <p:cNvGraphicFramePr>
            <a:graphicFrameLocks/>
          </p:cNvGraphicFramePr>
          <p:nvPr/>
        </p:nvGraphicFramePr>
        <p:xfrm>
          <a:off x="2712720" y="603504"/>
          <a:ext cx="6766560" cy="5650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8226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DEE8-76AC-47F8-B483-D8DB706C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1B05-499B-4C32-BA1D-F3F41A08E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277C37B-A15C-4C86-BACC-8DE21820045C}"/>
              </a:ext>
            </a:extLst>
          </p:cNvPr>
          <p:cNvGraphicFramePr>
            <a:graphicFrameLocks/>
          </p:cNvGraphicFramePr>
          <p:nvPr/>
        </p:nvGraphicFramePr>
        <p:xfrm>
          <a:off x="2712720" y="603504"/>
          <a:ext cx="6766560" cy="5650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825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0DFE8-1688-47D2-90F5-89DDC394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57766F-405E-43C7-9D33-F9DECF29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04E42EB-9D2D-4652-A178-F9373CC413D3}"/>
              </a:ext>
            </a:extLst>
          </p:cNvPr>
          <p:cNvGraphicFramePr>
            <a:graphicFrameLocks/>
          </p:cNvGraphicFramePr>
          <p:nvPr/>
        </p:nvGraphicFramePr>
        <p:xfrm>
          <a:off x="2712720" y="603504"/>
          <a:ext cx="6766560" cy="5650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5017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91C8-C89A-4376-BB5D-AE1198E3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C59BC-4FDE-48F9-9C83-465E44904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F85922-40F0-49F0-A303-02B7E0CE8173}"/>
              </a:ext>
            </a:extLst>
          </p:cNvPr>
          <p:cNvGraphicFramePr>
            <a:graphicFrameLocks/>
          </p:cNvGraphicFramePr>
          <p:nvPr/>
        </p:nvGraphicFramePr>
        <p:xfrm>
          <a:off x="2713281" y="601652"/>
          <a:ext cx="6765437" cy="5654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115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24F7-70F3-4E87-8657-1B92F73E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6128-EF0E-4F11-B12F-16BA2468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2C90C3-4E3C-412A-BC40-300B1DE9C4AB}"/>
              </a:ext>
            </a:extLst>
          </p:cNvPr>
          <p:cNvGraphicFramePr>
            <a:graphicFrameLocks/>
          </p:cNvGraphicFramePr>
          <p:nvPr/>
        </p:nvGraphicFramePr>
        <p:xfrm>
          <a:off x="2712720" y="603504"/>
          <a:ext cx="6766560" cy="5650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531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E4F59-50EE-4359-93CB-B9380CDE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7CDE-3BC7-4558-A101-3BAA3913E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F85922-40F0-49F0-A303-02B7E0CE8173}"/>
              </a:ext>
            </a:extLst>
          </p:cNvPr>
          <p:cNvGraphicFramePr>
            <a:graphicFrameLocks/>
          </p:cNvGraphicFramePr>
          <p:nvPr/>
        </p:nvGraphicFramePr>
        <p:xfrm>
          <a:off x="2713281" y="601652"/>
          <a:ext cx="6765437" cy="5654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622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B2A3-AC3F-4B4B-8BB0-49B88577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91F2D-E0DA-44E9-992E-4EF6B938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F85922-40F0-49F0-A303-02B7E0CE8173}"/>
              </a:ext>
            </a:extLst>
          </p:cNvPr>
          <p:cNvGraphicFramePr>
            <a:graphicFrameLocks/>
          </p:cNvGraphicFramePr>
          <p:nvPr/>
        </p:nvGraphicFramePr>
        <p:xfrm>
          <a:off x="2713281" y="601652"/>
          <a:ext cx="6765437" cy="5654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182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7A59-EB6C-4DE2-8290-AAC75DA8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6617-DAA8-447D-8FE2-657B5F6B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2C90C3-4E3C-412A-BC40-300B1DE9C4AB}"/>
              </a:ext>
            </a:extLst>
          </p:cNvPr>
          <p:cNvGraphicFramePr>
            <a:graphicFrameLocks/>
          </p:cNvGraphicFramePr>
          <p:nvPr/>
        </p:nvGraphicFramePr>
        <p:xfrm>
          <a:off x="2712720" y="603504"/>
          <a:ext cx="6766560" cy="5650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9817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6BBB-131F-4EFE-9B46-C6B628D4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CBD99-EE27-488C-A3B5-5CD0F63DB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52C90C3-4E3C-412A-BC40-300B1DE9C4AB}"/>
              </a:ext>
            </a:extLst>
          </p:cNvPr>
          <p:cNvGraphicFramePr>
            <a:graphicFrameLocks/>
          </p:cNvGraphicFramePr>
          <p:nvPr/>
        </p:nvGraphicFramePr>
        <p:xfrm>
          <a:off x="2712720" y="603504"/>
          <a:ext cx="6766560" cy="5650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834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A131-71FD-42D3-AB22-C0514075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E7FA-DBF7-441A-811B-DB84E2FE0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DA3C8FF-D3E7-436E-96FB-778639BC1AB1}"/>
              </a:ext>
            </a:extLst>
          </p:cNvPr>
          <p:cNvGraphicFramePr>
            <a:graphicFrameLocks/>
          </p:cNvGraphicFramePr>
          <p:nvPr/>
        </p:nvGraphicFramePr>
        <p:xfrm>
          <a:off x="2712720" y="603504"/>
          <a:ext cx="6766560" cy="5650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7463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470D-4C55-45F2-9272-99EFB220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7DDF-975F-4596-916B-56034802D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29594B-A27A-4D60-9851-F8B18C3E61AD}"/>
              </a:ext>
            </a:extLst>
          </p:cNvPr>
          <p:cNvGraphicFramePr>
            <a:graphicFrameLocks/>
          </p:cNvGraphicFramePr>
          <p:nvPr/>
        </p:nvGraphicFramePr>
        <p:xfrm>
          <a:off x="2712720" y="603504"/>
          <a:ext cx="6766560" cy="5650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727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8B94-6239-47AC-A81D-0752DD55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E76ED-78ED-4640-918E-FBF8E0BF8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29594B-A27A-4D60-9851-F8B18C3E61AD}"/>
              </a:ext>
            </a:extLst>
          </p:cNvPr>
          <p:cNvGraphicFramePr>
            <a:graphicFrameLocks/>
          </p:cNvGraphicFramePr>
          <p:nvPr/>
        </p:nvGraphicFramePr>
        <p:xfrm>
          <a:off x="2712720" y="603504"/>
          <a:ext cx="6766560" cy="5650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467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121</Words>
  <Application>Microsoft Office PowerPoint</Application>
  <PresentationFormat>Widescreen</PresentationFormat>
  <Paragraphs>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Saha, Shambwaditya</dc:creator>
  <cp:lastModifiedBy>Saha, Shambwaditya</cp:lastModifiedBy>
  <cp:revision>7</cp:revision>
  <dcterms:created xsi:type="dcterms:W3CDTF">2019-02-08T02:33:52Z</dcterms:created>
  <dcterms:modified xsi:type="dcterms:W3CDTF">2019-02-08T05:58:36Z</dcterms:modified>
</cp:coreProperties>
</file>