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0148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41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79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31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60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35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3940451"/>
            <a:ext cx="22578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Of Work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1102" y="4410932"/>
            <a:ext cx="4019843" cy="6694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Planning: Developing business understanding and defining success criteria.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150384"/>
            <a:ext cx="9144000" cy="67665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Healthcare Project By Datanauts: Glen Cancian, Siddharth Sahai, Sonal Verma, Vivek Pawar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700016" y="1592537"/>
            <a:ext cx="152704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13543" y="954117"/>
            <a:ext cx="8164944" cy="5619449"/>
            <a:chOff x="0" y="2745"/>
            <a:chExt cx="8164944" cy="5619449"/>
          </a:xfrm>
        </p:grpSpPr>
        <p:cxnSp>
          <p:nvCxnSpPr>
            <p:cNvPr id="93" name="Shape 93"/>
            <p:cNvCxnSpPr/>
            <p:nvPr/>
          </p:nvCxnSpPr>
          <p:spPr>
            <a:xfrm>
              <a:off x="0" y="2745"/>
              <a:ext cx="8164944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" name="Shape 94"/>
            <p:cNvSpPr/>
            <p:nvPr/>
          </p:nvSpPr>
          <p:spPr>
            <a:xfrm>
              <a:off x="0" y="2745"/>
              <a:ext cx="1610662" cy="5619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0" y="2745"/>
              <a:ext cx="1610662" cy="5619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300" tIns="114300" rIns="114300" bIns="114300" anchor="t" anchorCtr="0">
              <a:noAutofit/>
            </a:bodyPr>
            <a:lstStyle/>
            <a:p>
              <a:pPr lvl="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Last</a:t>
              </a:r>
            </a:p>
            <a:p>
              <a:pPr lvl="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Week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731461" y="85529"/>
              <a:ext cx="6321852" cy="1655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731461" y="85529"/>
              <a:ext cx="6321852" cy="1655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Prepared Project Plan: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Assigned tasks among group members, set up the deadline for the task completion.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Shape 98"/>
            <p:cNvCxnSpPr/>
            <p:nvPr/>
          </p:nvCxnSpPr>
          <p:spPr>
            <a:xfrm>
              <a:off x="1617878" y="1598719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" name="Shape 99"/>
            <p:cNvSpPr/>
            <p:nvPr/>
          </p:nvSpPr>
          <p:spPr>
            <a:xfrm>
              <a:off x="1731461" y="1823994"/>
              <a:ext cx="6321852" cy="1655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731461" y="1701294"/>
              <a:ext cx="6321900" cy="165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Developed better understanding of the data and prepared data dictionary. Also, worked on improving data quality.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Shape 101"/>
            <p:cNvCxnSpPr/>
            <p:nvPr/>
          </p:nvCxnSpPr>
          <p:spPr>
            <a:xfrm>
              <a:off x="1610662" y="3479675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1731461" y="3562458"/>
              <a:ext cx="6321852" cy="192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731461" y="3562458"/>
              <a:ext cx="6321852" cy="192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 Choices: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Selected technology and tools to be used for data manipulation, visualization and data sharing.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" name="Shape 104"/>
            <p:cNvCxnSpPr/>
            <p:nvPr/>
          </p:nvCxnSpPr>
          <p:spPr>
            <a:xfrm rot="10800000" flipH="1">
              <a:off x="1599000" y="5556969"/>
              <a:ext cx="6551919" cy="45719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0" y="3940451"/>
            <a:ext cx="22578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Of Work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1102" y="4410932"/>
            <a:ext cx="4019843" cy="6694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Planning: Developing business understanding and defining success criteria.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150384"/>
            <a:ext cx="9144000" cy="67665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Healthcare Project By Datanauts: Glen Cancian, Siddharth Sahai, Sonal Verma, Vivek Pawar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700016" y="1592537"/>
            <a:ext cx="152704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77282" y="1007330"/>
            <a:ext cx="8182947" cy="5624943"/>
            <a:chOff x="-707728" y="0"/>
            <a:chExt cx="8872672" cy="5624943"/>
          </a:xfrm>
        </p:grpSpPr>
        <p:cxnSp>
          <p:nvCxnSpPr>
            <p:cNvPr id="135" name="Shape 135"/>
            <p:cNvCxnSpPr/>
            <p:nvPr/>
          </p:nvCxnSpPr>
          <p:spPr>
            <a:xfrm>
              <a:off x="0" y="0"/>
              <a:ext cx="8164944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6" name="Shape 136"/>
            <p:cNvSpPr/>
            <p:nvPr/>
          </p:nvSpPr>
          <p:spPr>
            <a:xfrm>
              <a:off x="0" y="0"/>
              <a:ext cx="1610662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-707728" y="0"/>
              <a:ext cx="2439187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300" tIns="114300" rIns="114300" bIns="11430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AU" sz="2800" dirty="0"/>
                <a:t>Data Preparation</a:t>
              </a:r>
              <a:endPara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731461" y="82945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1731461" y="82945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Selection: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of the questions filtered out the attributes of importance.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>
              <a:off x="1617878" y="1599163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1" name="Shape 141"/>
            <p:cNvSpPr/>
            <p:nvPr/>
          </p:nvSpPr>
          <p:spPr>
            <a:xfrm>
              <a:off x="1731461" y="1824809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738677" y="1741863"/>
              <a:ext cx="6321852" cy="1616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AU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Data Integration</a:t>
              </a: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endPara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Integrated the datasets creating a holistic view of the problem to enable data analysis.</a:t>
              </a: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1617878" y="3566675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4" name="Shape 144"/>
            <p:cNvSpPr/>
            <p:nvPr/>
          </p:nvSpPr>
          <p:spPr>
            <a:xfrm>
              <a:off x="1731461" y="3566675"/>
              <a:ext cx="6321852" cy="1927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738677" y="3703818"/>
              <a:ext cx="6321852" cy="1653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Construction and Analysis: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Transformed the data by replacing the codes with the actual values. Analysed the data using statistical methods.</a:t>
              </a:r>
            </a:p>
          </p:txBody>
        </p:sp>
        <p:cxnSp>
          <p:nvCxnSpPr>
            <p:cNvPr id="146" name="Shape 146"/>
            <p:cNvCxnSpPr/>
            <p:nvPr/>
          </p:nvCxnSpPr>
          <p:spPr>
            <a:xfrm rot="10800000" flipH="1">
              <a:off x="1599000" y="5565087"/>
              <a:ext cx="6551919" cy="45719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3940451"/>
            <a:ext cx="22578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Of Work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102" y="4410932"/>
            <a:ext cx="4019843" cy="6694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Planning: Developing business understanding and defining success criteria.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150384"/>
            <a:ext cx="9144000" cy="67665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Healthcare Project By Datanauts: Glen Cancian, Siddharth Sahai, Sonal Verma, Vivek Pawar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700016" y="1592537"/>
            <a:ext cx="152704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43772" y="1043394"/>
            <a:ext cx="9122898" cy="5794113"/>
            <a:chOff x="-138039" y="0"/>
            <a:chExt cx="8470771" cy="5624943"/>
          </a:xfrm>
        </p:grpSpPr>
        <p:cxnSp>
          <p:nvCxnSpPr>
            <p:cNvPr id="114" name="Shape 114"/>
            <p:cNvCxnSpPr/>
            <p:nvPr/>
          </p:nvCxnSpPr>
          <p:spPr>
            <a:xfrm>
              <a:off x="0" y="0"/>
              <a:ext cx="8164944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5" name="Shape 115"/>
            <p:cNvSpPr/>
            <p:nvPr/>
          </p:nvSpPr>
          <p:spPr>
            <a:xfrm>
              <a:off x="0" y="0"/>
              <a:ext cx="1610662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-138039" y="0"/>
              <a:ext cx="2148919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Questions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Covered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731461" y="82945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011069" y="82945"/>
              <a:ext cx="6003203" cy="1073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6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 1: 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Over the past five years, persons over 65 years of age are more likely to have died whilst at home of a natural death than any other type of death. </a:t>
              </a:r>
            </a:p>
            <a:p>
              <a:pPr lvl="0">
                <a:lnSpc>
                  <a:spcPct val="50000"/>
                </a:lnSpc>
                <a:spcBef>
                  <a:spcPts val="12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Used: Centre for Disease Control: Mortality Dataset</a:t>
              </a:r>
            </a:p>
          </p:txBody>
        </p:sp>
        <p:cxnSp>
          <p:nvCxnSpPr>
            <p:cNvPr id="119" name="Shape 119"/>
            <p:cNvCxnSpPr/>
            <p:nvPr/>
          </p:nvCxnSpPr>
          <p:spPr>
            <a:xfrm flipV="1">
              <a:off x="2103568" y="1395516"/>
              <a:ext cx="5968688" cy="749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0" name="Shape 120"/>
            <p:cNvSpPr/>
            <p:nvPr/>
          </p:nvSpPr>
          <p:spPr>
            <a:xfrm>
              <a:off x="1731461" y="1824809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010880" y="1438048"/>
              <a:ext cx="6042433" cy="1123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 2: 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Which States are those that have lower levels of health insurance coverage (gap in the market) and have higher mortality rates (county level).</a:t>
              </a:r>
            </a:p>
            <a:p>
              <a:pPr>
                <a:spcBef>
                  <a:spcPts val="6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Used: Mortality and State Dataset</a:t>
              </a:r>
            </a:p>
            <a:p>
              <a:pPr>
                <a:spcBef>
                  <a:spcPts val="600"/>
                </a:spcBef>
                <a:buClr>
                  <a:schemeClr val="dk1"/>
                </a:buClr>
                <a:buSzPct val="25000"/>
              </a:pPr>
              <a:endParaRPr lang="en-IN" sz="2000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731461" y="3566675"/>
              <a:ext cx="6321852" cy="1927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2010880" y="3004700"/>
              <a:ext cx="6321852" cy="1376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6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 3: 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Is there an association between year and location by disease?</a:t>
              </a:r>
            </a:p>
            <a:p>
              <a:pPr lvl="0">
                <a:spcBef>
                  <a:spcPts val="600"/>
                </a:spcBef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Used: U.S._</a:t>
              </a:r>
              <a:r>
                <a:rPr lang="en-IN" sz="20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Chronic_Disease_Indicators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Dataset</a:t>
              </a:r>
            </a:p>
          </p:txBody>
        </p:sp>
        <p:cxnSp>
          <p:nvCxnSpPr>
            <p:cNvPr id="125" name="Shape 125"/>
            <p:cNvCxnSpPr/>
            <p:nvPr/>
          </p:nvCxnSpPr>
          <p:spPr>
            <a:xfrm rot="10800000" flipH="1">
              <a:off x="1599000" y="5565087"/>
              <a:ext cx="6551919" cy="45719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25" name="Shape 119"/>
          <p:cNvCxnSpPr/>
          <p:nvPr/>
        </p:nvCxnSpPr>
        <p:spPr>
          <a:xfrm>
            <a:off x="2507294" y="4039598"/>
            <a:ext cx="6312468" cy="5398"/>
          </a:xfrm>
          <a:prstGeom prst="straightConnector1">
            <a:avLst/>
          </a:prstGeom>
          <a:solidFill>
            <a:srgbClr val="4372C3"/>
          </a:solidFill>
          <a:ln w="12700" cap="flat" cmpd="sng">
            <a:solidFill>
              <a:srgbClr val="BFC8E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" name="Shape 119"/>
          <p:cNvCxnSpPr/>
          <p:nvPr/>
        </p:nvCxnSpPr>
        <p:spPr>
          <a:xfrm>
            <a:off x="2507294" y="5455698"/>
            <a:ext cx="6312468" cy="5398"/>
          </a:xfrm>
          <a:prstGeom prst="straightConnector1">
            <a:avLst/>
          </a:prstGeom>
          <a:solidFill>
            <a:srgbClr val="4372C3"/>
          </a:solidFill>
          <a:ln w="12700" cap="flat" cmpd="sng">
            <a:solidFill>
              <a:srgbClr val="BFC8E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2414178" y="5627370"/>
            <a:ext cx="66088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en-I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Question 4:  Based on different  parameters predict if a death needs an autopsy?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en-I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Dataset Used: Centre for Disease Control: Mortality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3940451"/>
            <a:ext cx="22578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Of Work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1102" y="4410932"/>
            <a:ext cx="4019843" cy="6694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Planning: Developing business understanding and defining success criteria.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0" y="150384"/>
            <a:ext cx="9144000" cy="67665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Healthcare Project By Datanauts: Glen Cancian, Siddharth Sahai, Sonal Verma, Vivek Pawar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700016" y="1592537"/>
            <a:ext cx="152704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21102" y="970007"/>
            <a:ext cx="8528120" cy="5624943"/>
            <a:chOff x="-363176" y="0"/>
            <a:chExt cx="8528120" cy="5624943"/>
          </a:xfrm>
        </p:grpSpPr>
        <p:cxnSp>
          <p:nvCxnSpPr>
            <p:cNvPr id="157" name="Shape 157"/>
            <p:cNvCxnSpPr/>
            <p:nvPr/>
          </p:nvCxnSpPr>
          <p:spPr>
            <a:xfrm>
              <a:off x="0" y="0"/>
              <a:ext cx="8164944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0" y="0"/>
              <a:ext cx="1610662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-363176" y="0"/>
              <a:ext cx="2094637" cy="5624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 for Data Preparation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Analysis 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1731461" y="82945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731461" y="82945"/>
              <a:ext cx="6141853" cy="1371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R for Data Filtering:</a:t>
              </a:r>
            </a:p>
            <a:p>
              <a:pPr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GitHub Link: https://github.com/vivek3107/AppliedDataScience/blob/Project/Rcode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endPara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endPara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1617878" y="1599163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1731461" y="1824809"/>
              <a:ext cx="6321852" cy="16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696331" y="1627343"/>
              <a:ext cx="6321852" cy="1813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R for Data Transformation: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endPara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GitHub Link: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https://github.com/Glen-C/95852-ADS/blob/Glen-C-ProjectBusinessQuestions/read_extract_sumarise_write_csv.R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1610662" y="3483728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6" name="Shape 166"/>
            <p:cNvSpPr/>
            <p:nvPr/>
          </p:nvSpPr>
          <p:spPr>
            <a:xfrm>
              <a:off x="1731461" y="3566675"/>
              <a:ext cx="6321852" cy="1927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1696331" y="3566675"/>
              <a:ext cx="6321852" cy="1927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python for Statistical Data Analysis: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ct val="25000"/>
              </a:pPr>
              <a:endPara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GitHub Link:</a:t>
              </a:r>
            </a:p>
            <a:p>
              <a:pPr>
                <a:lnSpc>
                  <a:spcPct val="90000"/>
                </a:lnSpc>
                <a:buClr>
                  <a:schemeClr val="dk1"/>
                </a:buClr>
                <a:buSzPct val="25000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Glen Python Code link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 rot="10800000" flipH="1">
              <a:off x="1599000" y="5565087"/>
              <a:ext cx="6551919" cy="45719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0" y="3940451"/>
            <a:ext cx="22578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Of Work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7322" y="4442961"/>
            <a:ext cx="4019843" cy="6694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➢"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Planning: Developing business understanding and defining success criteria.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0" y="150384"/>
            <a:ext cx="9144000" cy="676654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Healthcare Project By Datanauts: Glen Cancian, Siddharth Sahai, Sonal Verma, Vivek Pawar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700016" y="1592537"/>
            <a:ext cx="152704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37322" y="968159"/>
            <a:ext cx="9106678" cy="5619449"/>
            <a:chOff x="0" y="2745"/>
            <a:chExt cx="8164944" cy="5619449"/>
          </a:xfrm>
        </p:grpSpPr>
        <p:cxnSp>
          <p:nvCxnSpPr>
            <p:cNvPr id="179" name="Shape 179"/>
            <p:cNvCxnSpPr/>
            <p:nvPr/>
          </p:nvCxnSpPr>
          <p:spPr>
            <a:xfrm>
              <a:off x="0" y="2745"/>
              <a:ext cx="8164944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0" name="Shape 180"/>
            <p:cNvSpPr/>
            <p:nvPr/>
          </p:nvSpPr>
          <p:spPr>
            <a:xfrm>
              <a:off x="0" y="2745"/>
              <a:ext cx="1610662" cy="5619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0" y="2745"/>
              <a:ext cx="1610662" cy="5619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 Week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1461" y="85529"/>
              <a:ext cx="6321852" cy="1655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731461" y="85529"/>
              <a:ext cx="6321852" cy="18202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Analysis:</a:t>
              </a:r>
            </a:p>
            <a:p>
              <a:pPr lvl="0">
                <a:lnSpc>
                  <a:spcPct val="90000"/>
                </a:lnSpc>
                <a:spcBef>
                  <a:spcPts val="840"/>
                </a:spcBef>
                <a:buClr>
                  <a:schemeClr val="dk1"/>
                </a:buClr>
                <a:buSzPct val="25000"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will load the prepared data in to the AWS platform to commence experimentation with Python algorithms.</a:t>
              </a: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610662" y="2064187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731461" y="1823994"/>
              <a:ext cx="6321852" cy="1655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731461" y="2181336"/>
              <a:ext cx="6321852" cy="1637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will work on the final visualization for the analysed data and explore D3.js and R shiny.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640321" y="3740932"/>
              <a:ext cx="6442651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1731461" y="3562458"/>
              <a:ext cx="6321852" cy="192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731461" y="4019659"/>
              <a:ext cx="6321852" cy="14102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Testing: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endPara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I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will run the model on the test set to analyse the accuracy of the created model.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endPara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" name="Shape 190"/>
            <p:cNvCxnSpPr/>
            <p:nvPr/>
          </p:nvCxnSpPr>
          <p:spPr>
            <a:xfrm rot="10800000" flipH="1">
              <a:off x="1599000" y="5556969"/>
              <a:ext cx="6551919" cy="45719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BFC8E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556</Words>
  <Application>Microsoft Office PowerPoint</Application>
  <PresentationFormat>On-screen Show (4:3)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 Banerjea</dc:creator>
  <cp:lastModifiedBy>Atish Banerjea</cp:lastModifiedBy>
  <cp:revision>17</cp:revision>
  <dcterms:modified xsi:type="dcterms:W3CDTF">2017-09-20T04:28:48Z</dcterms:modified>
</cp:coreProperties>
</file>