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310" r:id="rId3"/>
    <p:sldId id="311" r:id="rId4"/>
    <p:sldId id="312" r:id="rId5"/>
    <p:sldId id="265" r:id="rId6"/>
    <p:sldId id="263" r:id="rId7"/>
    <p:sldId id="264" r:id="rId8"/>
    <p:sldId id="272" r:id="rId9"/>
    <p:sldId id="274" r:id="rId10"/>
    <p:sldId id="262" r:id="rId11"/>
    <p:sldId id="295" r:id="rId12"/>
    <p:sldId id="296" r:id="rId13"/>
    <p:sldId id="273" r:id="rId14"/>
    <p:sldId id="267" r:id="rId15"/>
    <p:sldId id="275" r:id="rId16"/>
    <p:sldId id="276" r:id="rId17"/>
    <p:sldId id="304" r:id="rId18"/>
    <p:sldId id="277" r:id="rId19"/>
    <p:sldId id="270" r:id="rId20"/>
    <p:sldId id="268" r:id="rId21"/>
    <p:sldId id="313" r:id="rId22"/>
    <p:sldId id="269" r:id="rId23"/>
    <p:sldId id="307" r:id="rId24"/>
    <p:sldId id="308" r:id="rId25"/>
    <p:sldId id="30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81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584" y="90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698C-F6B3-1745-B09E-CC371134DB7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D42F1-9B8D-5D46-97CF-2F9A17CC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5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1-12T05:56:56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11012 10835 367 0,'-7'2'203'0,"-1"0"-164"16,1 0 19-16,2-1-7 0,2 1-27 16,1-1-7-16,-1 0 0 15,1 0-1-15,0 0 2 16,2 0 0-16,-1-1-2 16,1 0-4-16,0 0 1 15,0 0-4-15,1 0 1 0,6 0-2 16,1 0-6-16,2 0 0 15,1 2-2-15,1 0 0 16,2 2 0-16,0 1 0 16,-1 1 0-16,1 0 1 15,0 3-2-15,-1 1 0 16,-2 1 2-16,0 2-2 16,-1 2 0-16,-4 0 2 0,-3 2-2 15,-1 0 1-15,-2 0 0 16,0 1 0-16,-4-2 1 15,-4-2-1-15,-2-1-6 16,1-4-6-16,0-2-1 0,-1-4 5 16,1-2 6-16,2-1 0 15,2-2 4-15,2-5-1 16,2-5 3-16,1-2 7 16,4-4-2-16,6-1 2 15,5-2-3-15,2-1-7 16,3 1-1-16,-1 2 1 0,-1 2-2 15,-2 4 1-15,-4 3 3 16,-2 2-3-16,-3 1 0 16,-3 3 2-16,-2 0-2 15,-2 2-4-15,0 0-21 16,-1 1-40-16,-2 0-117 0</inkml:trace>
  <inkml:trace contextRef="#ctx0" brushRef="#br0" timeOffset="505.8594">11359 10908 562 0,'3'-4'39'0,"0"-1"33"16,1 0-13-16,0 0-17 16,1 1-19-16,1-1-6 0,2 1-1 15,1 1-6 1,2 0-3-16,1 2-6 0,1 1-1 16,1 0 2-16,-1 0-4 15,0 5 2-15,0 3 0 16,-3 2 0-16,-1 3-1 15,-4 2 0-15,-1 2 0 16,-4 1 1-16,0 2 0 0,-5 0 1 16,-5-1 3-16,-3-1-3 15,-5-1 0-15,-3-4 1 16,-3-3-1-16,-2-3 2 16,1-3-3-16,1-4 1 0,4 0 1 15,3-3-1 1,7-7 5-16,4-6 4 0,6-3 0 15,0-5-3-15,13-2-2 16,6-1-5-16,3 3 0 16,2 1 0-16,-1 6-1 0,-2 6-1 15,-4 5-6 1,-3 4-21-16,-5 1-42 0,-4 1-293 16</inkml:trace>
  <inkml:trace contextRef="#ctx0" brushRef="#br0" timeOffset="1897.1347">11689 11020 634 0,'-2'0'27'0,"1"-1"17"15,0 0 12-15,-1-1-22 16,2 2-25-16,-1-2-7 15,1 2 6-15,0 0-4 16,0 0-3-16,0 0-1 16,0 0-1-16,0 0 1 0,0 0 3 15,2 0 3-15,4-1 10 16,3 0-4-16,3 0-2 16,5-1-1-16,1 0-4 15,7 1-4-15,4-1 4 16,2 0-5-16,1 1 0 0,-2 0 2 15,-2 1-3-15,-5 0 1 16,-5 0-1-16,-7 0 1 16,-1 0 0-16,-4 1 0 15,-2 0 0-15,-3-1 2 16,0 0-1-16,-1 0-7 16,1 0-12-16,-1 0-38 0,0 0-87 15</inkml:trace>
  <inkml:trace contextRef="#ctx0" brushRef="#br0" timeOffset="2219.1392">11949 10902 686 0,'-1'-2'74'16,"0"0"-40"-16,1 1 18 0,0 0-18 15,3 1-23-15,8 0-13 16,2 0 1-16,4 7 2 16,3 1-2-16,1 4 1 15,1 1 0-15,-2 0-4 16,-2 2-2-16,-3 0 4 0,-5 1-2 16,-5 0 3-16,-4-2-2 15,-1 0 1-15,-13-2 1 16,-7-1 1-16,-6 0 1 15,-6-3 2-15,-3-1-2 16,0 0 0-16,1-1-3 0,8-3-69 16,9-2-216-16</inkml:trace>
  <inkml:trace contextRef="#ctx0" brushRef="#br0" timeOffset="3543.3307">12618 10851 718 0,'-4'-2'20'0,"2"-3"30"16,0-1 2-16,-1 0-28 0,3 1-17 15,0-1-3-15,0-1 1 16,0 1-2-16,6 1-3 16,5 1-2-16,4 0 1 15,5 1-1-15,2 2-1 16,1 1 5-16,0 0-3 16,0 0 0-16,-4 4 2 0,-2 2-2 15,-3 1 0-15,0 3 1 16,-4 1-1-16,-2 2 0 15,-5 2-1-15,-3 2 1 16,0 2 2-16,-8 1-1 0,-7 3 0 16,-5-2 3-16,-6 0-2 15,-3-1-1-15,-3-2 2 16,-1-3-3-16,-1-4 1 16,2-4 0-16,2-4-1 15,5-3 0-15,3 0-1 16,5-10 2-16,5-3 4 0,5-5-2 15,5-5 0-15,2-3 2 16,6-2 0-16,9-2-3 16,4 1 2-16,4 1-3 15,2 5 0-15,-1 5-2 16,-1 5 1-16,-1 6 0 0,-4 7-1 16,0 0-1-16,-2 5-17 15,-1 6-12-15,0 2-41 16,0 0-129-16</inkml:trace>
  <inkml:trace contextRef="#ctx0" brushRef="#br0" timeOffset="3870.7356">12894 10916 690 0,'0'-6'45'15,"0"1"-8"-15,0 2 17 0,0 1-17 16,0 2-25-16,6 0-12 16,3 6 1-16,4 5-2 15,1 2 1-15,1 2 1 16,-1 3-2-16,-1 0 1 15,-1-3 1-15,-1 1-2 0,-2-3 1 16,-2-3 0-16,-2-1 1 16,-1-1-1-16,-2-4-17 15,-2-3-34-15,0-1-45 16,0-1-274-16</inkml:trace>
  <inkml:trace contextRef="#ctx0" brushRef="#br0" timeOffset="4113.1826">13045 10890 804 0,'0'3'14'16,"-4"1"7"-16,-5 3 20 15,-3 2-12-15,-1 4-16 16,-5 2-3-16,1 3-4 15,0 1-3-15,0 2-2 0,3-1-1 16,1 1 0-16,3-2-1 16,1-1-19-16,2-4-22 15,1-3-48-15,1-3-158 16</inkml:trace>
  <inkml:trace contextRef="#ctx0" brushRef="#br0" timeOffset="6135.9968">13372 10763 457 0,'2'-2'90'0,"0"1"-13"16,-1-1 20-16,-1 2-32 16,0 0-32-16,0 0-15 0,0 3-4 15,1 5-3-15,-4 3 3 16,-6 4 1-16,-2 4-6 15,-5 3 0-15,-3 4-1 16,-3 1-4-16,-1 1-1 16,-2 0 1-16,3-2 0 15,3-2-2-15,4-3-4 0,5-5 0 16,3-4 0-16,8-3-1 16,0-3 2-16,10-5 1 15,2-1 0-15,3 0 0 16,2-4 0-16,-2-2 0 15,-1-2 0-15,-3 2 0 0,0 1-2 16,-3 2 2-16,-1 1-1 16,-1 2-1-16,-2 0 1 15,0 0-2-15,0 0 1 16,-1 3 2-16,-1 0-2 16,0 0 2-16,0-1 1 0,-1 0-3 15,-1-2 2-15,0 1 2 16,0-1-2-16,2 0 2 15,-1 0 0-15,1 0-1 16,0 0 0-16,0-1-1 16,1-1 0-16,-2 0 1 0,-1 1-1 15,1 0-1-15,-2 1 2 16,0-1-4-16,0 1-5 16,0 0-7-16,0 0-4 15,0-1 5-15,0-1 8 16,0 1 6-16,1-1 1 0,0-1-1 15,1 0 0-15,-1 1 3 16,0-1-3-16,0-1 1 16,0 1 6-16,-1-1 0 15,0 1 0-15,0-1 1 16,0 1-5-16,0-3-1 0,0 1 1 16,0 0-1-16,0-2-1 15,0 0 0-15,0-1-1 16,-2 1 2-16,-1 1-3 15,-2 0-1-15,-2 4 2 16,-1 1-3-16,-2 1 1 16,-5 0 2-16,-1 4 0 0,-2 3 1 15,-2 2 1-15,2-1-2 16,1-1-8-16,7-2-52 16,7-4-135-16</inkml:trace>
  <inkml:trace contextRef="#ctx0" brushRef="#br0" timeOffset="7290.5009">13628 10813 534 0,'-2'0'172'15,"0"0"-157"-15,0 0 35 0,1-2 0 16,0-1-24-16,1-2-15 15,0 1-4-15,0 0 1 16,4 0-6-16,7-1-2 0,4 0 0 16,3 2-2-1,3 1 2-15,1 2 1 0,-2 0-2 16,-2 0 0-16,-3 5 2 16,-5 5-3-16,-3 1-2 15,-4 3 4-15,-3 2-2 16,-3 2 1-16,-9 0 2 0,-3-1-1 15,-5 0 2-15,0-2-2 16,-2-2 1-16,2-3 1 16,3-3-2-16,6-1 0 15,3-3 2-15,6-2-3 16,2-1-5-16,7 0 6 0,7 0-4 16,7 0-9-16,3 0 8 15,3 0 3-15,-1 4 2 16,-3 4-1-16,-4 4 0 15,-4 2 1-15,-8 2-3 16,-4 0 1-16,-3 1 5 16,-5-2 0-16,-10-2 3 0,-9-3 2 15,-6-4-2-15,-5-2 2 16,-4-2-1-16,-1-2-6 16,4 0 0-16,5-2 0 15,9-4-28-15,12-3-72 16,10-1-608-16</inkml:trace>
  <inkml:trace contextRef="#ctx0" brushRef="#br0" timeOffset="7641.1405">14115 10802 683 0,'0'-1'154'16,"0"1"-143"-16,0 0 4 16,0 9 1-16,0 5-3 0,0 4-11 15,-4 6-1-15,-4 2 1 16,-5 3-2-16,-2 1 2 16,-1 0-2-16,1-2 1 15,2-2 1-15,4-5-2 16,4-5 0-16,4-3 2 0,1-5-2 15,4-4 0-15,9-2 2 16,5-2 0-16,3 0 0 16,6 0-2-16,0-4 1 15,2 2-2-15,-2-1-5 0,-1 3-6 16,-4 0-17 0,-5 0-32-16,-6 0-83 0</inkml:trace>
  <inkml:trace contextRef="#ctx0" brushRef="#br0" timeOffset="7881.8812">14187 10931 861 0,'2'5'14'0,"2"5"-2"0,-2 8 19 16,-1 3-14-16,-1 5-8 15,0 0-6-15,0 1-2 16,0-1 1-16,-3-2-3 16,-2 0 1-16,-1-2 3 15,0-3-9-15,2 0-15 0,3-4-26 16,1-7-44-16,0-5-270 16</inkml:trace>
  <inkml:trace contextRef="#ctx0" brushRef="#br0" timeOffset="8281.8835">14552 10838 777 0,'-18'-3'18'16,"4"1"-15"-16,4 2 12 15,0 0-1-15,6 6-10 16,3 3-7-16,1 2 2 16,0 4 2-16,0 2-7 15,5 1-8-15,3 0 1 0,1-2-1 16,2-2 10-16,1-3 3 16,2-4-2-16,2-3 6 15,-1 0 13-15,-1-2 3 16,-1-1-2-16,-1 2-5 15,-2 3-6-15,-3 1-2 16,-3 3-4-16,-4 3-1 0,0 1 0 16,-7 2 1-16,-10 0 2 15,-4 0 0-15,-3-2 0 16,-4-3-1-16,-4-1 0 16,1-4 1-16,1-3-2 15,2-3-47-15,6-1-63 0</inkml:trace>
  <inkml:trace contextRef="#ctx0" brushRef="#br0" timeOffset="8495.8798">14604 10832 867 0,'18'-7'20'0,"1"0"9"16,1 2-2-16,1 0-16 15,5 1-8-15,1-2-3 0,0 0 0 16,-3 0-2-16,-3-2-11 16,-6 0 0-16,-3 0-6 15,-6 0-17-15,-4-2-45 16,-1 1-162-16</inkml:trace>
  <inkml:trace contextRef="#ctx0" brushRef="#br0" timeOffset="9165.6356">15000 10839 729 0,'-10'-5'38'15,"2"0"-5"-15,1 3 21 16,2-1-15-16,4 3-24 16,1 0-9-16,9 0-7 15,7 1 1-15,7 4 1 16,2 1-1-16,5 2-1 0,-1-2 3 15,-4 1-2-15,-5-2 0 16,-6 2 0-16,-5 0-1 16,-6 1 0-16,-3 2-3 15,-10 3 1-15,-8 3 3 16,-8 4 0-16,-4 1 0 0,-4 1 3 16,-2 1-4-16,2-1 2 15,2-2 6-15,7-2-4 16,5-2-1-16,8-3-2 15,7-1 0-15,5-1 0 0,9-4 0 16,9 0 1 0,6-4 1-16,6-1 0 0,2-2-2 15,3 0 3-15,-4-2-3 16,-4-4 0-16,-4 1 2 16,-4-1-3-16,-4 1-7 0,-3 1-23 15,-4 2-42-15,-1-3-104 16</inkml:trace>
  <inkml:trace contextRef="#ctx0" brushRef="#br0" timeOffset="9782.3267">15352 10789 703 0,'4'0'30'15,"-2"0"16"-15,2 0 3 16,0-1-11-16,2-1-16 15,1-1-16-15,2 0-4 16,3 1 0-16,2 0-2 16,3 0 0-16,0 2 0 0,2 0-1 15,0 0 1-15,0 5 0 16,-4 4-2-16,-1 3 2 16,-5 2-3-16,-4 1 0 15,-5 4 2-15,-1 0-4 16,-9 0 4-16,-5 0 2 0,-1-2-1 15,-3-3 0-15,1-2 2 16,1-2-3-16,3-4 3 16,3-2-1-16,4-1-1 15,4-2 2-15,3 0-2 16,2-1 0-16,10 0-1 0,3 2-4 16,4 1 1-16,3 3 4 15,-2 1-1-15,-2 4 1 16,-3 1 0-16,-4 3-3 15,-4 0 2-15,-4 0 0 16,-3 0 2-16,-3-2 0 0,-9-1 2 16,-4-1-2-16,-5-5 3 15,-6-1 0-15,0-1-2 16,-1-3 2-16,3-1-4 16,4 0 0-16,5 0-35 15,11-1-69-15,5-3-438 16</inkml:trace>
  <inkml:trace contextRef="#ctx0" brushRef="#br0" timeOffset="11301.6144">15813 10832 165 0,'2'0'305'0,"0"0"-268"15,0 0 54-15,-1 0-24 16,0 0-23-16,1-1-14 15,-1 0-1-15,-1 0-7 16,0 1-3-16,0-1-3 0,0 1-1 16,0 0-2-16,0 0-3 15,0-1-3-15,0 1 2 16,0 0-1-16,0 0-4 16,-2 0-1-16,-5 4-2 15,-2 2 0-15,0 3 0 0,-1 2-2 16,1 2 1-16,-2 1 0 15,2 0 0-15,2 1 1 16,0-1-1-16,2-2-1 16,0-1 2-16,3-3-1 0,2-2-2 15,0 0 4-15,2-1-5 16,8-2 1-16,2 0 2 16,3 1-1-16,0-1 2 15,1 1-2-15,-2 0 1 16,-1 3 1-16,-3 1-2 15,-2 1-1-15,-3 2 1 0,-3 1 0 16,-2 1-1-16,-2 1 2 16,-9-1-2-16,-4-1 2 15,-5-2 2-15,-3 0 0 16,-2-3-1-16,-2-1 2 16,-1-4-1-16,4-2-1 0,3 0 0 15,3 0-11-15,6-5-31 16,6-4-56-16,5-2-347 15</inkml:trace>
  <inkml:trace contextRef="#ctx0" brushRef="#br0" timeOffset="11531.6865">15772 10804 779 0,'7'-7'37'16,"0"-2"10"-1,2 3-1-15,2 1-20 0,7-1-16 16,1 2-9-16,5 0-2 16,4 2 2-16,0 0-1 15,0 0-1-15,1 0 0 0,-3-1-11 16,-3 0-4-16,-3-2-8 16,-4 0-13-16,-3-2-26 15,-3-2-77-15</inkml:trace>
  <inkml:trace contextRef="#ctx0" brushRef="#br0" timeOffset="11991.6829">16458 10813 638 0,'8'-2'47'0,"-3"-2"-5"16,-4 1 16-16,-1 3-25 15,-4 0-5-15,-11 0-26 0,-7 3 4 16,-6 6 11-16,-9 2-4 16,-2 4 0-16,-2 4-1 15,2 4-5-15,5 1-3 16,3 4-4-16,8 0 0 15,5 0 2-15,6-1-2 16,7-2-1-16,5 0 2 0,0-4-6 16,10-3-3-16,7-1 0 15,3-4-2-15,1-5 4 16,0-3 4-16,-1-6 0 16,-2 1 3-16,-3-12 1 15,-4-3 0-15,-5-3-2 0,-5 0-6 16,-1 0 1-16,-11 1 4 15,-8 3-2-15,-4 5 0 16,-3 3 4-16,-1 5-1 16,2 1 1-16,2 9-1 0,4 3-1 15,5 1-40-15,3 0-109 16</inkml:trace>
  <inkml:trace contextRef="#ctx0" brushRef="#br0" timeOffset="32329.8071">10806 11632 610 0,'-2'3'35'0,"0"-1"-28"16,2-2 40-16,0 0 15 16,-1 0-41-16,1 0-13 15,0 0 17-15,0 0-6 16,0 0-7-16,0 0 0 0,1 0-7 16,6 2-2-16,3 1 1 15,2 0-4-15,2 2 1 16,3 3 0-16,-2 1-1 15,0 3 1-15,-3 2-2 0,-2 0 0 16,-3 3 2 0,-4 1-2-16,-3-1 1 0,0 1 2 15,-1-2-2-15,-8-1 0 16,-1-2 1-16,-4-1-2 16,0-5 2-16,0-1-1 15,3-2 0-15,0-4-4 16,3 0-1-16,4-2 5 0,4-6 1 15,0-4-1-15,0-4 1 16,7-3 2-16,7-3-2 16,2-2 2-16,5-2 2 15,4 1-2-15,0-3 3 0,2 1 1 16,-1 0-2-16,-1 2 0 16,-5 2 2-16,-3 2-5 15,-6 5-1-15,-3 6-2 16,-3 4 1-16,-5 5 1 15,0 1-11-15,-8 2-43 0,-1 3-46 16,-4 0-521-16</inkml:trace>
  <inkml:trace contextRef="#ctx0" brushRef="#br0" timeOffset="33162.3296">11197 11572 636 0,'0'0'55'16,"0"0"-4"-16,0 0 12 16,0-2-19-16,0-2-22 15,3-1-10-15,1 1 1 16,3-1-7-16,-1 0-4 15,5 1-1-15,1 1-2 0,1 1 2 16,0 2-3-16,1 0 2 16,-1-1 0-16,-1 8-1 15,-4 3-1-15,-3 3 1 16,-2 1-1-16,-3 4 2 0,-1 0 0 16,-8 0 0-1,-5-2 2-15,-4 0-2 0,-1-2 0 16,0-3 3-16,1-2-3 15,3-2 1-15,3-2 1 16,6-1-2-16,2-3 0 16,4-1 3-16,4 0-3 15,8 0 0-15,3-1 0 0,4 0-3 16,1 1 1-16,0 0-1 16,0 0 1-16,-3 5 2 15,-2 3-3-15,-5 3 1 16,-3 1 3-16,-5 2-3 15,-2 0 1-15,-2 1 1 0,-8 0 0 16,-4-1 0-16,-3-1 0 16,-4-2 3-16,0-1 3 15,-1-2-2-15,1-3-2 16,2-1 0-16,5-3-1 0,4-1-4 16,3 0-15-16,5 0-27 15,2-7-41-15,1-1-197 16</inkml:trace>
  <inkml:trace contextRef="#ctx0" brushRef="#br0" timeOffset="34237.2654">11523 11639 644 0,'-2'0'70'0,"2"0"-25"15,-2-1 14-15,2-1-19 16,0-1-21-16,0 0-12 15,2 0-2-15,5 0-3 16,3 1-4-16,3 2 1 0,2 0 2 16,0 0-2-16,0 0 1 15,-1 1 1-15,0 4-2 16,-4 1 0-16,-1 3 2 16,-4 1-4-16,-2 2 1 15,-3 3 1-15,0 2 1 0,-6 2 1 16,-7 1 1-16,-2 0-1 15,-4-1 1-15,-3-1-2 16,-2-3 1-16,-2-2 1 16,1-4-2-16,2-2 1 15,3-6 1-15,3-1-1 0,5-2 1 16,4-8 2-16,6-4-2 16,2-3 1-16,4-5-1 15,9-2-2-15,5-2 1 16,2 0-1-16,0 0 0 0,-1 5 2 15,-2 3-3-15,-4 5 0 16,-4 5 1-16,-1 3-1 16,-4 5-4-16,-2 0-25 15,-2 5-37-15,0 0-72 16</inkml:trace>
  <inkml:trace contextRef="#ctx0" brushRef="#br0" timeOffset="35192.4292">11829 11746 601 0,'-5'0'57'0,"2"0"-9"16,-1 0 24-16,1 0-25 16,-1 0-26-16,1 0-5 15,0 0 1-15,2-1-8 16,0 1-2-16,1-1-2 15,0 1-2-15,6 0-2 0,6 0-1 16,6 0 1-16,6 0-2 16,6 0 2-16,2 1 1 15,2 0-1-15,-2 0 2 16,-1 0 2-16,-4-1-2 16,-6 0-2-16,-4 0 0 15,-4 0-1-15,-5 0 1 0,-4 0-1 16,-4 0-18-16,0 0-20 15,-2-2-45-15,-7-3-257 16</inkml:trace>
  <inkml:trace contextRef="#ctx0" brushRef="#br0" timeOffset="35518.5503">11995 11642 809 0,'-1'-3'29'16,"1"0"16"-16,-1 2-1 16,1 0-18-16,0 1-21 15,0 0-3-15,0 0 1 16,6 0-5-16,5 5 1 16,8 4 0-16,4 4 1 0,6 3-4 15,1 4-2-15,1 1-1 16,-3 2 1-16,-5-1-1 15,-8-1 2-15,-6-2 3 16,-9-2-1-16,-7-3-1 16,-14-4 6-16,-9 0-2 0,-8-3 3 15,-2-1 1-15,0-1-3 16,2 1 0-16,8-1-12 16,9-1-56-16,10-3-141 15</inkml:trace>
  <inkml:trace contextRef="#ctx0" brushRef="#br0" timeOffset="38421.29">12636 11559 600 0,'0'0'16'0,"0"0"45"0,0 0 2 16,2-2-24-16,1-1-23 16,2 0-4-16,3 0-2 15,1 0-6-15,6 1 0 16,1 1 0-16,3 1-3 16,1 0-1-16,1 0 1 0,-2 4-1 15,0 5-1-15,-4 3 2 16,-4 2-4-16,-2 4 2 15,-5 2 1-15,-4 1-2 16,-4 2 3-16,-10 0 4 16,-4 0 0-16,-6 1 3 0,-4-2 0 15,-4-2 1-15,-1-2-1 16,-2-4-4-16,-1-2-4 16,3-4 2-16,4-5-1 15,6-3 0-15,4-1 3 16,8-9-2-16,5-5 1 15,4-5 0-15,2-4-1 0,5-5 1 16,7-1-2-16,4-6-1 16,4-1 2-16,4 3-3 15,-2 1 0-15,0 6 1 16,-2 7-2-16,-1 9 0 16,-4 7 2-16,1 4-12 0,-2 5-13 15,0 8-16-15,0 3-49 16,0-1-296-16</inkml:trace>
  <inkml:trace contextRef="#ctx0" brushRef="#br0" timeOffset="38740.3583">12864 11708 252 0,'0'-5'573'0,"0"1"-571"15,1 1 40-15,5 3-8 16,2 0-22-16,4 0-12 0,1 9-2 16,2 4 1-16,3 3 0 15,-1 2 0-15,0 3 2 16,0 0-2-16,-2-1 1 15,-1-2 1-15,-2-2-1 16,-2-3 0-16,-2-4 2 0,-4-3-3 16,-1-3-10-16,-2-3-10 15,-1 0-29-15,0-8-59 16</inkml:trace>
  <inkml:trace contextRef="#ctx0" brushRef="#br0" timeOffset="39010.5425">13062 11699 792 0,'-8'0'33'0,"-3"5"-23"16,-4 3 35-16,-2 4-14 15,-2 3-11-15,0 5-10 16,-3 1-1-16,2 3-2 15,2 1-1-15,-1-1-2 0,2-1-3 16,3-3-1-16,2-1 0 16,0-5 1-16,3-1-1 15,2-5 0-15,3-2-12 16,3-6-27-16,1 0-54 16,7-5-400-16</inkml:trace>
  <inkml:trace contextRef="#ctx0" brushRef="#br0" timeOffset="42890.1334">13400 11596 233 0,'1'-6'262'0,"0"1"-179"0,-1-1 1 15,1 2-23-15,-1 1-18 16,0 0-15-16,0 1-2 16,0 2 0-16,0 0-10 15,-7 0-5-15,-4 3-10 16,-5 5 7-16,-6 3 4 0,-4 4-4 16,-3 3 0-16,0 2 2 15,0 1-2-15,4 2-2 16,4-1-2-16,5 0-2 15,6 0 0-15,5-2-2 16,5-2 0-16,0 0 2 16,11-3-3-16,4-3-3 0,2-3-2 15,3-3-3-15,-1-3-1 16,1-3 1-16,-3 0 2 16,-2-3 4-16,-2-7 2 15,-3-3-1-15,-4-2-2 16,-4-1-8-16,-2 0 3 0,0 2 1 15,-9 4 4-15,-4 3 0 16,-4 4 3-16,-3 3 2 16,0 0 6-16,1 2 1 15,1 6-1-15,3 2-6 16,4 1-1-16,5-1-19 0,4-2-62 16,2-3-201-16</inkml:trace>
  <inkml:trace contextRef="#ctx0" brushRef="#br0" timeOffset="43417.5991">13550 11621 823 0,'0'-3'5'0,"0"1"26"16,0 1 9-16,0-1-20 16,0 1-19-16,2 1-1 15,5-1 1-15,5 1-5 0,3-1-7 16,6 1-4-16,0 0 2 16,3 1 2-16,-4 3 5 15,-3 3 3-15,-3 1 1 16,-7 2 0-16,-6 3-1 15,-1 1 1-15,-7 2 1 16,-7 1 2-16,-4 1 2 0,-3-2-1 16,-1-2 0-16,0-1 1 15,5-2-2-15,0-4 0 16,7-1 0-16,3-2-1 16,7-3 0-16,0 0-2 0,6-2-4 15,7 1 3-15,2 2-7 16,3 2 5-16,-1 1 5 15,-2 2-1-15,-2 3-1 16,-4 2 2-16,-5 0-1 16,-4 1 1-16,0-1 6 15,-8 0 0-15,-6 0 0 16,-5-3 2-16,-5 0-4 0,-1-3-1 16,-3-2-2-16,3-1 0 15,2-3-25-15,8 0-60 16,6-4-390-16</inkml:trace>
  <inkml:trace contextRef="#ctx0" brushRef="#br0" timeOffset="43888.1072">13964 11601 761 0,'3'-1'37'0,"-2"1"-10"16,-1 2 4-16,0 8-17 16,-6 6 1-16,-4 2-4 15,-3 4-3-15,-1 2-2 0,-2 2-3 16,0-1-1-16,1 0 0 16,2-1-2-16,3-1 2 15,4-3-2-15,5-2-2 16,1-4-2-16,5-3-1 15,8-2 3-15,5-5-1 0,3-2 0 16,1-2-3-16,3-2 1 16,-1-8 0-16,-1-5 4 15,-2-1-5-15,-4 0-1 16,-5 0 1-16,-2 5-4 16,-7 4 8-16,-3 7 1 0,-3 3-9 15,-8 12 12-15,-1 4 13 16,-3 5-2-16,-2 3 7 15,2-1 1-15,2 0-1 16,1-1-6-16,3-3-3 16,2-2-8-16,4-3-1 15,0-2-2-15,2-3 1 0,1-2-7 16,0-5-27-16,3-5-33 16,5-1-112-16</inkml:trace>
  <inkml:trace contextRef="#ctx0" brushRef="#br0" timeOffset="44330.1156">14250 11592 781 0,'-5'0'7'0,"0"2"-1"16,0 7 34-16,-1 1-16 0,-1 3-19 15,0-1-2-15,-1 2-1 16,1-2-1-16,2 0 0 16,3-2 0-16,2 0-2 15,0-3-9-15,12-2 0 16,3-2 5-16,6-1 0 0,2-1-2 15,2 0 10-15,-2-1-2 16,-3 2-1-16,-1 1 1 16,-6 3 0-16,-3 5 4 15,-4 0-3-15,-5 6 0 16,-1 2 0-16,-5 1 0 0,-10 2 1 16,-5-2 3-16,-6-2-4 15,-2-2 2-15,-2-5 3 16,1-1-3-16,1-6-3 15,3-3 0-15,5-1-30 16,6-8-59-16,4-7-429 0</inkml:trace>
  <inkml:trace contextRef="#ctx0" brushRef="#br0" timeOffset="44528.1061">14287 11605 809 0,'9'-9'46'16,"1"-2"-17"-16,1 1 13 16,3-1-26-16,6 0-15 15,3 1-2-15,3 0 2 0,3 2-10 16,0 3-14-16,1 4-21 16,-3 1-35-16,-2 0-42 15,-5 2-319-15</inkml:trace>
  <inkml:trace contextRef="#ctx0" brushRef="#br0" timeOffset="44957.659">14627 11645 818 0,'-5'0'33'0,"5"-4"-31"16,2 2 16-16,10 0-1 15,4 1-10-15,4 1-7 0,2 0 0 16,1 0 1-16,-1 5-2 16,-4 2 2-16,-3 1-3 15,-5 2-6-15,-7 2 2 16,-3 1 1-16,-5 5 2 15,-10 1 3-15,-6 4-1 0,-5 1 1 16,-4 2 2-16,0 0-3 16,1-3 4-16,5-2 3 15,6-1-2-15,5-3-2 16,8-4-1-16,5-1-1 16,1-3 3-16,13-2-1 0,5-4-1 15,5-2 3-15,3-2-3 16,5 0 0-16,0-6 1 15,0-3-11-15,-4 0-23 16,-4-1-33-16,-4 0-84 16</inkml:trace>
  <inkml:trace contextRef="#ctx0" brushRef="#br0" timeOffset="45675.9141">14940 11642 751 0,'-6'0'9'0,"2"0"27"15,1 0 9-15,3 0-19 16,0 0-20-16,11-1-6 16,5 1 0-16,4 0 2 15,7 0-2-15,2 0 0 16,-1 0 1-16,-1 1-1 0,-5 0 0 16,-3 1 0-16,-7 0 1 15,-3 3 0-15,-5 1-2 16,-4 4 0-16,-3 2 3 15,-8 4 2-15,-4 0 3 16,-4 2-2-16,-2-1-5 16,-1-2 0-16,3 0 1 0,1-3-1 15,3-3 0-15,5-2 1 16,5-2-1-16,5-1-2 16,0-2-5-16,10-1 5 15,4 1 2-15,2-1-3 16,2 3 1-16,1 1 4 0,-2 3-4 15,-2 3 1-15,-4 2 1 16,-5 1 0-16,-5 2 0 16,-1 0 3-16,-6-1-2 15,-7 0 4-15,-6-3-1 16,-3-1-1-16,-4-3 4 0,-1-3-4 16,0-2 0-16,2-2-1 15,6-1-6-15,6 0-31 16,8-7-46-16,5-2-375 15</inkml:trace>
  <inkml:trace contextRef="#ctx0" brushRef="#br0" timeOffset="46082.0421">15389 11687 734 0,'-2'-3'112'16,"-3"0"-111"-16,-5 2 19 16,-2 1-6-16,-1 0-1 15,0 5-11-15,1 3-2 0,0 2 1 16,5 2-3-16,2 2 2 16,3 2 0-16,2-1-7 15,1 0-2-15,9-1 1 16,3-2 4-16,2-3 3 15,4-1 0-15,1-3 1 0,1-2 1 16,0 0 0-16,-3-2-1 16,-2 3 2-16,-4-1-2 15,-5 4 1-15,-4 2 1 16,-3 0-3-16,0 3 1 16,-11 2 2-16,-5 0 1 15,-4-1 1-15,-5 0 0 0,0-2 0 16,-1-2 0-16,1-2-3 15,3-2-1-15,2-3-13 16,7-1-49-16,4-5-132 16</inkml:trace>
  <inkml:trace contextRef="#ctx0" brushRef="#br0" timeOffset="46288.3666">15467 11594 848 0,'13'-16'43'0,"3"-1"-10"16,3 4-3-16,4-1-20 15,7 3-8-15,3 0-3 16,3 2 3-16,-1 2-4 16,-2 4-11-16,-3 3-5 15,-3 0-18-15,-7 0-31 0,-4 5-94 16</inkml:trace>
  <inkml:trace contextRef="#ctx0" brushRef="#br0" timeOffset="46708.219">16022 11585 745 0,'4'-8'33'0,"-4"2"5"16,0 2 5-16,-14 4-23 16,-6 0-16-16,-10 4 4 15,-5 9 4-15,-6 4-2 16,0 4-4-16,2 2-3 16,5 2-1-16,4 2-1 0,8 0-2 15,7 1 2-15,6 1-1 16,9 0-1-16,0 1-6 15,13-2-4-15,7-1 0 16,6-5-3-16,1-4 0 16,3-6-1-16,-4-6 4 15,-3-6 9-15,-8 0 3 0,-5-8 1 16,-9-5 2-16,-3-4 2 16,-15-2 0-16,-8 2 3 15,-6-1-6-15,-4 0 2 16,-1 3 2-16,4 2-3 0,5 4 1 15,7 4-4-15,8 3-5 16,11 2-41-16,2 0-131 16</inkml:trace>
  <inkml:trace contextRef="#ctx0" brushRef="#br0" timeOffset="47862.8474">16606 12091 726 0,'-10'-6'31'0,"-1"-3"-28"16,-1-1 46-16,-1-1-3 16,0-2-21-16,-3-2-11 15,1-4 0-15,-2-2 0 0,0-3-3 16,1-4-2-16,2-5-4 16,1-5-3-16,2-3 0 15,3-2 1-15,3 0-3 16,3 0 1-16,2 1 1 15,0 3-2-15,7 5-2 0,5 4 2 16,4 5-3-16,5 7 1 16,7 7-2-16,3 6-3 15,3 5 0-15,3 3-1 16,-4 10-3-16,-3 2-2 16,-8 2-6-16,-8 2 5 0,-9 1 5 15,-7-3-3-15,-19 1 8 16,-14 0 3-16,-11 1 0 15,-10 1 9-15,-8 1 2 16,-2 2-3-16,1 2 4 16,4 1 4-16,8-1-1 0,8 1 0 15,13-1-8-15,11-1-2 16,13-1 0-16,8-1-3 16,20-2-1-16,10-2 3 15,10-2-1-15,9-3-1 16,7-5 1-16,0-4-2 0,-2-4 2 15,-5 0-2-15,-5-8 1 16,-10-5 2-16,-8-2-3 16,-9 1-13-16,-3 1-13 15,-7 1-25-15,-3 3-76 16</inkml:trace>
  <inkml:trace contextRef="#ctx0" brushRef="#br0" timeOffset="49173.364">17232 11724 610 0,'0'0'106'16,"0"0"-87"-16,2-2 43 15,0 0-14-15,1-2-21 16,1 0-17-16,2 0 2 16,1 0-6-16,3-1-3 0,3 0-1 15,3 1-3-15,2 1 1 16,4 2 0-16,1 1-1 16,1 0 2-16,-1 4-2 15,-2 4 0-15,-5 2 2 16,-3 3-4-16,-6 3 1 0,-4 2 1 15,-3 2-2-15,-10 3 2 16,-5 0 1-16,-8 2 0 16,-2-2 1-16,-6 0-1 15,-3-2 0-15,-1-1 2 16,-1-4-2-16,-1-3 1 0,2-4 1 16,2-4-3-16,5-5 2 15,4 0 2-15,5-6-2 16,7-8 3-16,6-1 4 15,6-5-3-15,0-3-3 16,13-3 0-16,5-1-1 16,5-2 0-16,3 0-1 0,5 1 0 15,2 2 1-15,1 5-7 16,-3 6-4-16,-1 6-1 16,-4 7-3-16,-5 2-9 15,-3 4-18-15,-5 5-9 0,0 1-44 16,-6 1-133-1</inkml:trace>
  <inkml:trace contextRef="#ctx0" brushRef="#br0" timeOffset="49451.7225">17501 11823 783 0,'5'0'56'0,"-2"0"-43"16,-2 0 36-16,2 0-16 16,1 1-18-16,1 5-15 0,3 4 1 15,1 3-3-15,3 4 3 16,0 1-2-16,1 3 2 16,0-1-1-16,-1 0-1 15,-1-3 1-15,-1-1 1 0,-2-4-11 16,-4-2-13-16,-1-4-7 15,-3-6-25-15,0 0-38 16,0-9-163-16</inkml:trace>
  <inkml:trace contextRef="#ctx0" brushRef="#br0" timeOffset="49679.3101">17712 11809 719 0,'-11'15'15'16,"-6"2"55"-16,-6 3-10 0,-4 2-20 16,-6-1-12-16,0 0-10 15,1-1-1-15,3-1-7 16,3-1-6-16,5-1-1 16,5 1-3-16,3-1 0 15,5 0-3-15,3-1-18 0,4-3-24 16,1-4-56-16,1-3-302 15</inkml:trace>
  <inkml:trace contextRef="#ctx0" brushRef="#br0" timeOffset="50838.9519">18015 11711 646 0,'0'0'41'16,"0"-2"5"-16,0 0 18 16,0 0-22-16,1 1-20 15,1 0-11-15,2-1 2 16,3 0-6-16,5 1-5 0,2 1-3 15,5 0 0-15,3 0 2 16,0 3-2-16,1 3 1 16,-3 2 0-16,-3 3-1 15,-4 1-1-15,-5 5 2 16,-4 2-2-16,-3 2 0 0,-4 2 2 16,-10 2 0-16,-5-2 6 15,-5-1-2-15,-3-2 0 16,-3-3 2-16,0-4-1 15,-2-4-3-15,0-3 2 16,2-3-4-16,0-3 1 0,6 0 2 16,3-7-3-16,6-3 1 15,6-3 0-15,5-4 1 16,3-3-2-16,4-1 0 16,9-4 0-16,6-2 0 15,4-2 0-15,3 1 0 0,1 3 0 16,2 4-2-16,-1 5-4 15,0 7 2-15,-3 6-22 16,-2 3-23-16,-2 0-38 16,-1 6-214-16</inkml:trace>
  <inkml:trace contextRef="#ctx0" brushRef="#br0" timeOffset="51261.9572">18437 11693 830 0,'0'-5'17'15,"4"3"2"-15,5 1 12 0,6 1-17 16,2-1-12-16,2 4-3 15,3 6 1-15,-1 2 0 16,0 6-2-16,-4 2-8 16,-4 4 2-16,-5 1 1 15,-5 2 2-15,-3 0 4 0,-6-3-2 16,-9-2 2-16,0-3 2 16,-6-5-1-16,-5-4 2 15,1-3 0-15,-2-5 1 16,-3-1 2-16,0-1-2 15,2-8-2-15,4-2 0 0,4-2 1 16,8-1-2-16,4-1 2 16,8-1-7-16,7-1 0 15,11-1-4-15,9 0-14 16,5-1-21-16,4 2-38 16,4 3-114-16</inkml:trace>
  <inkml:trace contextRef="#ctx0" brushRef="#br0" timeOffset="51693.8629">18816 11699 847 0,'9'-5'12'0,"0"1"3"16,4 1 11-16,1 2-15 16,3 1-8-16,2 0-3 15,-1 7-1-15,1 5 0 16,-2 3 0-16,-5 3-2 0,-4 3 2 16,-5 3-2-16,-3 0 0 15,-6 2 2-15,-8-3 0 16,-6-3 0-16,-2-3 3 15,-5-5-2-15,0-4 1 16,-3-6 0-16,-1-2 1 16,0-2 0-16,2-7 0 0,2-5-1 15,4 0 1-15,7-2 0 16,6-2 0-16,6 1 2 16,4-2-3-16,10 0-1 15,10 1-1-15,7 0-12 16,5 1-4-16,1 3-17 15,1 4-20-15,0 4-21 0,-3 3-85 16</inkml:trace>
  <inkml:trace contextRef="#ctx0" brushRef="#br0" timeOffset="52149.2468">19211 11683 849 0,'15'-8'12'0,"1"2"5"16,4 0 3-16,3 3-3 15,3 3-15-15,-3 0-2 0,1 0 0 16,-2 6-2-16,-3 8 1 15,-5 2-10-15,-7 4 2 16,-2 4 7-16,-5 3-2 16,-7 1 1-16,-11 0 3 15,-2-3-1-15,-6-2 2 16,-4-6-1-16,-2-3 1 0,-2-7 0 16,-2-4 0-16,1-3 0 15,0-3 1-15,4-8 0 16,3-3 4-16,5-2 0 15,7-2-2-15,5-2 0 16,7 0 2-16,4-1-4 0,11-1 1 16,9 0-3-16,8 0 0 15,6 2-2-15,4 3-4 16,-1 4-7-16,-2 6-7 16,-5 4-12-16,-6 3-27 15,-7 0-85-15</inkml:trace>
  <inkml:trace contextRef="#ctx0" brushRef="#br0" timeOffset="52805.2252">19715 11633 709 0,'-5'0'19'15,"2"0"30"-15,1 0-1 16,0 0-15-16,1 0-18 16,1 0-3-16,0 0-2 0,0 0-4 15,0 0-4-15,5 0-2 16,6 0 1-16,1 0-1 15,9 1 0-15,2-1 2 16,4 0 0-16,3 0 3 16,3-1 2-16,-1-5-3 0,2-1-2 15,-4-1 0-15,-2 1-1 16,-6 2 0-16,-3 0-3 16,-6 4 1-16,-3 1-4 15,-4 0-13-15,-6 3-16 16,0 2-18-16,-9 0-42 15,-6-3-162-15</inkml:trace>
  <inkml:trace contextRef="#ctx0" brushRef="#br0" timeOffset="53077.2268">19737 11594 795 0,'0'7'11'0,"0"1"-7"16,0 2 38-16,-2 3-13 0,-1 3-13 15,1 3-8-15,-3 2-1 16,0 3-6-16,0 2 0 16,-2 0 1-16,1 0-3 15,0-1 1-15,0-2 1 16,2-1-1-16,1-5-1 0,2-3-19 15,1-4-17-15,0-6-33 16,0-4-126-16</inkml:trace>
  <inkml:trace contextRef="#ctx0" brushRef="#br0" timeOffset="53263.2227">19820 11810 747 0,'-11'2'12'16,"-7"-1"54"-16,-4 0-30 0,-2 0-17 15,-1-1-12-15,1 0-6 16,3 0-16-16,7 0-70 16,7-2-396-16</inkml:trace>
  <inkml:trace contextRef="#ctx0" brushRef="#br0" timeOffset="53653.7583">20213 11640 646 0,'1'1'109'16,"0"-1"-66"-16,-1 0 24 15,0 0-24-15,1-2-17 0,1-2-11 16,3-1-3-16,0 1-5 15,5 0-6-15,6-2-1 16,2 1-2-16,6 1-5 16,3-1-1-16,1 3-6 15,-2-1 0-15,-4 2-5 0,-2 1-6 16,-6 0 1-16,-4 0-13 16,-6 0-4-16,-4 0-24 15,-1 0-87-15</inkml:trace>
  <inkml:trace contextRef="#ctx0" brushRef="#br0" timeOffset="53917.0776">20168 11621 847 0,'-5'6'2'0,"0"-1"13"15,1 6 29-15,1 2-18 16,1 4-13-16,0 4-5 16,3 3-6-16,-1 1-2 0,-1 1 1 15,-2 0-1-15,-1-4 0 16,-2-1 1-16,0-2-2 16,0-4-8-16,1-2-13 15,4-3-31-15,1-5-53 16,3-3-375-16</inkml:trace>
  <inkml:trace contextRef="#ctx0" brushRef="#br0" timeOffset="54111.057">20273 11803 760 0,'-12'2'26'0,"-4"-1"-6"15,-1-1 36-15,-6 1-29 16,0-1-11-16,-1 0-12 16,-1 0-3-16,5 0-12 0,4 0-48 15,8-3-115-15</inkml:trace>
  <inkml:trace contextRef="#ctx0" brushRef="#br0" timeOffset="54429.2908">20682 11611 799 0,'-7'-7'4'16,"0"1"18"-16,2 2 25 15,0 0-13-15,4 2-20 16,1 1-10-16,0 1 0 0,8 0-3 16,5 0 0-1,5 0-1-15,4 1 0 0,1 1 1 16,3 0 1-16,-4-2-5 16,-1 0 1-16,-1 0-2 15,-6-3-9-15,-1 1-11 16,-5 0-9-16,0 2-22 0,-4 0-94 15</inkml:trace>
  <inkml:trace contextRef="#ctx0" brushRef="#br0" timeOffset="54702.0276">20626 11599 851 0,'-3'7'2'0,"2"3"5"0,-1 4 35 16,1 6-10-16,1 5-17 15,0 4-7-15,1 4-4 16,-1 1-2-16,0 1-1 16,0-2-1-16,-1-1 0 15,-3-5 0-15,-2-3 0 16,0-3 0-16,2-3-2 0,0-3-17 15,4-4-22-15,0-4-48 16,10-4-161-16</inkml:trace>
  <inkml:trace contextRef="#ctx0" brushRef="#br0" timeOffset="54886.9717">20751 11855 743 0,'-12'3'46'0,"-4"0"-36"0,-5-1 45 16,-3 0-29-16,-1-2-13 15,1 1-12-15,0-1 0 16,4 0-25-16,8-4-70 16,6-2-351-16</inkml:trace>
  <inkml:trace contextRef="#ctx0" brushRef="#br0" timeOffset="55227.4999">21060 11581 766 0,'-6'-9'48'15,"2"0"-37"-15,4 1 33 0,0 1 0 16,0 1-21-16,10 0-14 16,6 1-5-16,4 2-3 15,4-1-2-15,4 3 2 16,-1-2-2-16,1 2 1 16,-1-1 1-16,-1-1-2 0,-4-1-1 15,-2-1-3-15,0 0-2 16,-2 0-1-16,-6 1-6 15,1 2-1-15,-4 1 4 16,-2 1-14-16,-6 0-9 16,-1 5-8-16,-7 0-33 0,-7-1-65 15</inkml:trace>
  <inkml:trace contextRef="#ctx0" brushRef="#br0" timeOffset="55496.8058">21110 11547 809 0,'-1'11'53'0,"0"1"-59"0,-1 2 39 16,-1 6 3-16,2 4-16 15,1 3-7-15,0 2-4 16,0 0-8-16,0 0 0 15,0-1 1-15,0-2-3 16,0-2 1-16,0-3 1 16,0-2-1-16,0-3-7 0,0-1-14 15,0-4-24-15,0-4-39 16,1-3-149-16</inkml:trace>
  <inkml:trace contextRef="#ctx0" brushRef="#br0" timeOffset="55711.3662">21259 11746 830 0,'-18'3'4'0,"-6"0"23"15,-6-1 19-15,-3-2-15 16,-2 0-15-16,-2 1-11 15,1-1-3-15,3-1 0 16,4-2-13-16,6 0-53 16,7 0-153-16</inkml:trace>
  <inkml:trace contextRef="#ctx0" brushRef="#br0" timeOffset="56689.6784">12248 12299 694 0,'-4'0'36'0,"0"0"2"15,-1 1 19-15,1-1-21 16,0 1-18-16,1 0-4 0,0-1 3 15,3 2-11-15,0-2-2 16,4 2-3-16,9 0-1 16,6 1 0-16,7 0 0 15,5-1 0-15,0 1 1 16,1-2-1-16,-2 0-1 0,-2 0 4 16,-6-1-5-16,-6 0-1 15,-4 0-3-15,-4 0-7 16,-8 0-5-16,0 0-16 15,-7 0-33-15,-3-1-77 16</inkml:trace>
  <inkml:trace contextRef="#ctx0" brushRef="#br0" timeOffset="57486.519">12445 12221 627 0,'-8'-2'38'16,"2"-2"29"-16,-1 2-2 15,3 1-25-15,1 0-18 16,0 1-1-16,3 0 2 16,0 0-15-16,9 0-7 15,4 1 0-15,3 5-2 0,1 3 1 16,2 3 1-16,-1 2-2 16,-3 2 0-16,-1 2 2 15,-4 1-9-15,-3 1 0 16,-4-1 3-16,-3-2 0 15,-3 0 5-15,-8-2-1 0,-6-2 0 16,-4-2 2-16,-3-1-1 16,-3-3-2-16,2-1-19 15,1-3-30-15,6-3-84 16</inkml:trace>
  <inkml:trace contextRef="#ctx0" brushRef="#br0" timeOffset="58271.4873">12929 12331 722 0,'-2'-6'24'15,"1"-1"2"-15,1 2 23 16,0-2-18-16,2 0-20 16,7 0-7-16,3 2-2 15,5-1-3-15,3 2 0 16,3 1 2-16,1 2-5 0,1 1 4 16,-3 0 2-16,-2 1-3 15,-3 7 1-15,-5 3-1 16,-4 3-1-16,-5 3 0 15,-3 1 1-15,-1 2 3 16,-11-2 0-16,-4 1-2 0,-3-2 1 16,-4 0 2-16,-5-3-4 15,-2-2 1-15,-1 0 1 16,-1-5-1-16,1-3 0 16,1-2 0-16,5-2 0 15,2-3 1-15,4-9-1 0,5 0 1 16,5-3 1-16,4-4-2 15,5-1 2-15,3-3-1 16,11-1-2-16,5-1 0 16,8 0 1-16,4 2 1 15,1 3-10-15,1 4-8 0,-2 7-2 16,-5 5-6 0,-3 4-18-16,-6 2-48 0,-3 6-139 15</inkml:trace>
  <inkml:trace contextRef="#ctx0" brushRef="#br0" timeOffset="58563.503">13232 12364 825 0,'0'-1'23'0,"0"-1"11"16,1 2 8-16,2 0-28 16,2 1-14-16,3 8-2 15,3 2 2-15,2 2-2 0,2 4 3 16,2 1-2-16,-2-1 1 16,2 0-1-16,-3-1-7 15,-1-3-1-15,-1-2-4 16,-2-3-15-16,-4-2-7 15,-3-5-30-15,-3-1-101 0</inkml:trace>
  <inkml:trace contextRef="#ctx0" brushRef="#br0" timeOffset="58798.6479">13413 12345 808 0,'-3'8'22'16,"-10"1"-19"-16,-5 3 55 16,-6 3-19-16,-6-1-22 15,-5 3-5-15,0-1-1 0,3-1-6 16,3 2-4-16,6-2-1 16,6 0 0-16,7 1-8 15,7-1-21-15,3-2-32 16,3-5-57-16,7-2-494 15</inkml:trace>
  <inkml:trace contextRef="#ctx0" brushRef="#br0" timeOffset="60601.74">13698 12361 695 0,'0'0'26'15,"0"-1"24"-15,0-1-5 16,0-1-19-16,0 0-18 16,4-1-5-16,5 1-1 0,4 3-3 15,5 0 0-15,1 0 0 16,2 0 3-16,-1 2-2 16,-2 6 1-16,-5 2 2 15,-3 3-2-15,-7 4-1 16,-3 2 2-16,-6 3-1 0,-10-2 2 15,-4 1-1-15,-5-2 0 16,-5-4-1-16,-3-4-1 16,-1-3 0-16,-1-6 2 15,3-2-3-15,5 0 0 16,5-7-2-16,9-3-6 0,6-4-2 16,7-1 10-16,3-1-5 15,11 0-1-15,5-2 6 16,5 0 2-16,1-1 0 15,2 0-1-15,1 4 2 16,-1 2-1-16,-2 3-2 16,-4 6-24-16,-2 3-47 15,-6 1-182-15</inkml:trace>
  <inkml:trace contextRef="#ctx0" brushRef="#br0" timeOffset="61015.5188">13999 12375 826 0,'5'-10'19'0,"2"1"18"15,3 2 0-15,0 0-25 16,3 3-9-16,2 1-3 15,2 3-1-15,1 0 1 16,1 10-3-16,-3 5-7 0,-2 2 0 16,-4 4-2-16,-5 3 5 15,-5 1 2-15,-2-1 3 16,-12-1 2-16,-5-3 0 16,-6-4-1-16,-4-4 3 15,-3-5-2-15,-3-4-2 0,-1-3 4 16,1-2-4-1,4-8-2-15,5-1 3 0,7-3-2 16,7-1 1-16,9-1 2 16,3 1-2-16,11 0-8 15,7 0-4-15,9 0-8 16,4 1-11-16,2 0-23 16,0 3-65-16,-1 1-334 0</inkml:trace>
  <inkml:trace contextRef="#ctx0" brushRef="#br0" timeOffset="61429.5225">14286 12369 745 0,'13'-7'83'0,"3"0"-82"16,1 0 28-16,3 4-4 16,2 1-12-16,0 2-12 15,0 0-3-15,-2 9 4 0,-2 4-5 16,-5 2 2-16,-5 5 1 16,-6 3-2-16,-2 0 0 15,-10 1 1-15,-7-1 0 16,-3-1 1-16,-4-5 1 15,-3-2 0-15,-2-5 1 0,1-5-2 16,0-5 0-16,0 0 1 16,1-5 0-16,6-5-1 15,3-2 2-15,5-1-2 16,8-2 2-16,4 1-1 16,1-1-1-16,13 0-1 15,6-1-3-15,5 0-13 0,4 0-16 16,2 0-37-16,1 0-122 15</inkml:trace>
  <inkml:trace contextRef="#ctx0" brushRef="#br0" timeOffset="61884.3498">14636 12365 811 0,'15'-9'3'15,"1"0"41"-15,1 3-15 16,3-1-12-16,1 3-11 16,0 2-4-16,2 2-3 0,-2 0 0 15,-1 9 2-15,-2 5-3 16,-2 3 1-16,-5 4-1 15,-5 3-1-15,-5 3 0 16,-1 1 1-16,-12-1 2 16,-6-1-2-16,-4-4 1 15,-6-3 0-15,-3-6 2 0,0-3-4 16,0-6-1-16,0-4-1 16,4 0 2-16,2-9 3 15,3-3 2-15,3-3-4 16,7-1 3-16,4-3-1 15,7-2 1-15,1-2-1 0,4-2 0 16,10-1-3-16,4-1 0 16,5 1-4-16,1 3-4 15,-1 6-7-15,0 6-11 16,-2 7-7-16,-5 3-56 0,-3 3-185 16</inkml:trace>
  <inkml:trace contextRef="#ctx0" brushRef="#br0" timeOffset="62511.5787">14952 12354 777 0,'-1'-7'26'0,"1"0"-2"16,0 1 31-16,8 1-26 16,7 0-23-16,5 3-7 15,6 1 2-15,4 0-2 16,3 1 0-16,1 7 1 15,-4 1-12-15,-4 4 7 0,-7 1 4 16,-8 0-3-16,-11 3-4 16,0 2 2-16,-17 2 5 15,-4 0 3-15,-6 1-3 0,-3 0 1 16,-2-1 2-16,0-2-1 16,1-1 3-16,3-1 1 15,5-3-3-15,6-1 0 16,7-2 0-16,9 0-1 15,3-2 0-15,14-1 0 16,7 0 2-16,5-1-1 16,5-1-1-16,1-2-1 0,-1-1 2 15,0-2-2-15,-4 0-1 16,-5-4-18-16,-4-7-33 16,-5-4-64-16</inkml:trace>
  <inkml:trace contextRef="#ctx0" brushRef="#br0" timeOffset="63075.8561">15333 12328 834 0,'0'-11'12'16,"0"1"25"-16,8 0-1 0,4 0-19 16,4 1-11-16,2 1-5 15,4 2 0-15,1 1-2 16,1 3 1-16,-1 2 1 16,-2 0-3-16,-4 2 2 15,-3 7-1-15,-6 3-1 0,-5 2-1 16,-3 4 2-16,-5 2 0 15,-8 0 1-15,-5 0 1 16,-5-2-1-16,-2-1 0 16,2-3 1-16,-2-4-1 15,4-1 1-15,3-3-1 0,4-2 0 16,5-1 2-16,5-3-2 16,4 0-1-16,1 0 1 15,11 0-5-15,4 0-6 16,3 0 4-16,4 0-1 15,0 0-1-15,0 2 5 16,-2 5 3-16,-2 2 0 0,-3 4 0 16,-5 2-1-16,-2 2 0 15,-6 1 0-15,-3 1 1 16,0-1 2-16,-7-2-1 16,-6-2 0-16,-3-4 4 15,-2-3-1-15,-6-3 0 0,0-3 0 16,-1-1 0-16,3 0-1 15,3-4-14-15,5-4-45 16,7-2-117-16</inkml:trace>
  <inkml:trace contextRef="#ctx0" brushRef="#br0" timeOffset="63579.7672">15787 12330 759 0,'2'0'33'0,"0"0"-3"16,0 0 26-16,-2 0-25 15,0 0-19-15,0 3-9 16,-4 4-3-16,-4 2 2 16,-6 2 0-16,-2 2-2 0,-1-1 1 15,-1 1 0-15,2 0-2 16,4-1-8-16,4-1-1 16,7-1-2-16,1 0 3 15,4-3 3-15,9-2 5 16,4-1 2-16,5-2-1 0,2 0 0 15,3 0 2-15,1 0-2 16,-1 1 0-16,0 1 0 16,-5 3 0-16,-2 2 4 15,-5 1-2-15,-3 1-2 16,-6 3 0-16,-5 0-2 0,-1 0 1 16,-4 0 2-16,-9-2 2 15,-4-2-2-15,-4-1 2 16,-2-3-2-16,-2-3-1 15,0-2 2-15,2-1-32 16,2-1-46-16,6-6-164 16</inkml:trace>
  <inkml:trace contextRef="#ctx0" brushRef="#br0" timeOffset="63801.7668">15836 12342 816 0,'13'-10'47'16,"1"0"-31"-16,3 2 24 15,2 1-25-15,3 0-10 0,3 1-6 16,-1 0 1-16,1-1 2 16,0 2-5-16,-1-2-7 15,-3 0-21-15,1-2-17 16,-2-1-34-16,0-3-131 15</inkml:trace>
  <inkml:trace contextRef="#ctx0" brushRef="#br0" timeOffset="64235.7778">16468 12281 590 0,'7'0'169'0,"-2"-4"-155"16,-4-1 35-16,-1 1-13 15,-6 2-15-15,-10 0-9 0,-6 2-3 16,-5 0 7-16,-6 4-3 16,-3 7-2-16,-1 5-3 15,4 4-4-15,3 4 1 16,6 0-4-16,7 3-2 15,6 1 4-15,7-2-3 0,4 1 0 16,1 0 1 0,10-2-9-16,5-1-3 0,4-4-7 15,1-4-4-15,0-4 9 16,0-7 3-16,0-5 4 16,-5-2 8-16,-5-9-3 0,-3-5 2 15,-7 0 1 1,-2-2-2-16,-10 2 3 0,-10 1 3 15,-3 4-3-15,-4 3 2 16,-1 2 0-16,2 6-1 16,3 0-2-16,5 6-2 15,5 5-32-15,5 0-97 0</inkml:trace>
  <inkml:trace contextRef="#ctx0" brushRef="#br0" timeOffset="72492.3424">10736 12819 732 0,'-3'1'20'0,"1"-1"14"15,-1 0 32-15,1 0-30 16,0 0-23-16,-1-2-4 16,2 0 1-16,1 0-5 15,0 1-3-15,0-1 0 0,5-1 0 16,7 1-3-16,2 0 1 15,4 0 0-15,3 1 0 16,0 0 1-16,1 1-2 16,-1 0 1-16,-2 1 2 15,-2 6-4-15,-3 4 0 16,-2 4 2-16,-2 2-2 0,-3 4 0 16,-4 3 2-16,-3 1-2 15,0 2 2-15,-4-2 0 16,-7 0 0-16,-3-3 2 15,-3-5-2-15,-2-2-2 16,-1-7 4-16,0-4-2 0,2-4-2 16,4 0 0-16,3-5 0 15,6-7 3-15,4-4 1 16,1-4-2-16,10-3 1 16,5-3 1-16,9-2-1 15,3-2 0-15,2 0-2 0,4-1 0 16,0 2 3-16,-3 3-2 15,-4 2-2-15,-5 6 0 16,-6 3-2-16,-6 6-7 16,-7 4-8-16,-2 4-8 15,-4-1-30-15,-6 2-81 16,-2 0-314-16</inkml:trace>
  <inkml:trace contextRef="#ctx0" brushRef="#br0" timeOffset="73563.0991">11181 12789 650 0,'-3'0'68'0,"0"0"-50"16,1-1 36-16,-2-3-9 15,2 0-22-15,0-1-15 16,0 0 4-16,2 0 1 0,0 0-9 16,5 0-1-1,7 0-3-15,2 1-1 0,5 0 0 16,1 3 0-16,0 1 0 16,-2 0 2-16,-3 6-2 15,-3 5 0-15,-5 3 0 16,-5 2-2-16,-2 1-1 15,-5 1 6-15,-8 1-2 0,-6-1 1 16,-3 0-1-16,-4-2 1 16,-1-3 1-16,1-1-1 15,3-3-1-15,5-2 1 16,6-4 0-16,7-2-1 0,5-1 4 16,6 0-4-16,8-2-4 15,6-3 4-15,2 3-5 16,3 0 1-16,0 2 3 15,-1 2 0-15,-4 6 1 16,-4 5-2-16,-4 1 0 16,-7 3 1-16,-5 0-1 0,0 0 0 15,-11-2 4-15,-5 1-2 16,-4-3 0-16,-3-2 2 16,-1-1-2-16,-2-2 2 15,-1-2 1-15,3-2-3 16,3-1 2-16,6-3-15 0,5 0-41 15,7-3-86-15</inkml:trace>
  <inkml:trace contextRef="#ctx0" brushRef="#br0" timeOffset="74001.6755">11407 12876 141 0,'7'0'647'16,"0"-2"-627"-16,1-3 35 15,2 0-25-15,1 1-17 16,2 1-9-16,3 2-3 16,-2 1 2-16,3 0-3 15,-2 0-1-15,2 8 2 0,-1 4-4 16,-2 4 2-16,-3 3 0 15,-2 4-1-15,-6 2 0 16,-3 1 3-16,-2-2-1 16,-11-2 1-16,-5-2 1 15,-4-4-1-15,-4-3 2 16,-5-8-2-16,0-2 0 0,-1-3 2 16,2 1 0-16,6-10 0 15,2-2-1-15,8-6 1 16,8-2 2-16,6-4 1 15,0-4-4-15,12-1-2 0,7-2 0 16,3 3-2-16,1 4-8 16,3 5-4-16,0 7-4 15,-2 5-9-15,-2 5-26 16,-2 1-58-16,-2 0-266 16</inkml:trace>
  <inkml:trace contextRef="#ctx0" brushRef="#br0" timeOffset="74843.6846">11910 13005 531 0,'-1'0'36'15,"1"0"-5"-15,0 0 41 16,-1 0-24-16,1 1-28 16,0-1-11-16,0 0 3 15,0 0-3-15,0 0 1 0,0 0-2 16,0 0 4-16,0 0-1 16,0 0 1-16,-1 0 4 15,1 0-2-15,0 0-2 16,0 0-1-16,0 0-3 0,0 0-1 15,0 0 0-15,3 0-4 16,5 0 1-16,5 0-6 16,1 0 1-16,3 0 2 15,2 0-1-15,2-1-1 16,-2-1 3-16,2 1-2 0,-1-1-1 16,-1 1 1-16,-3 0 1 15,-1 0-1-15,-3 0 0 16,-5 1 0-16,0 0 0 15,-3 0-1-15,-3 0-1 16,-1 0-22-16,-4 2-12 0,-5-2-35 16,-3 0-184-16</inkml:trace>
  <inkml:trace contextRef="#ctx0" brushRef="#br0" timeOffset="75756.6383">12075 12928 492 0,'-2'-1'113'0,"0"-2"-41"16,0 2 15-16,0-1-43 0,0 0-8 16,0 1-14-16,1 0-1 15,1 1-8-15,0 0-8 16,0 0-3-16,7 0-3 16,5 2 1-16,4 4 0 0,1 2 1 15,4 4-2-15,-1 1 1 16,-5 4-4-16,-2 1-3 15,-6 2 5-15,-7-2-2 16,-2 0 1-16,-11 0 4 16,-4-3-2-16,-5-2 1 15,-1-1-4-15,0-1-8 0,2-3-15 16,5-3-38-16,6-3-121 16</inkml:trace>
  <inkml:trace contextRef="#ctx0" brushRef="#br0" timeOffset="77773.5093">12655 12981 454 0,'-1'0'160'0,"0"0"-147"16,1 0 59-16,0 0-18 15,0 1-39-15,2-1-12 16,8 1-1-16,4 1 0 0,6-1 3 16,8 2 3-16,5-2 0 15,9 0-1-15,5-1-1 16,7 1 1-16,2-1-1 16,3 0 3-16,1 1 1 15,-4 0-1-15,-9 1-1 16,-7 1-4-16,-7 1 0 15,-9-1-3-15,-8 1 1 0,-5 0-3 16,-2-2 2-16,-4 0 0 16,-2-1-2-16,-1-1 2 15,-2 0-1-15,0 0-2 16,0 0-1-16,0 1-4 16,0 0-11-16,0-1-30 0,2 0-81 15</inkml:trace>
  <inkml:trace contextRef="#ctx0" brushRef="#br0" timeOffset="78135.7381">13615 12941 578 0,'0'1'53'0,"0"-1"13"0,0 0 17 16,0 0-38-16,0 0-12 16,0 0-11-16,0 3-2 15,-3 1-14-15,-3 3-5 16,-3 5 11-16,-2 1-2 15,-2 3 1-15,-1 0-3 0,-1 1-3 16,0 0-3-16,0-2 1 16,1-2-3-16,0-1 1 15,4 0-3-15,4-3-24 16,2-3-29-16,4-5-46 16,3-1-238-16</inkml:trace>
  <inkml:trace contextRef="#ctx0" brushRef="#br0" timeOffset="78372.0325">13741 12958 776 0,'-7'6'20'15,"-3"0"9"-15,-1 4 24 16,-3 2-23-16,1 2-14 15,0 2-5-15,0-1-5 0,3 0-4 16,1 0 1-16,0 0-3 16,1 0 0-16,1-2-20 15,2-2-32-15,3-4-56 16,2-5-321-16</inkml:trace>
  <inkml:trace contextRef="#ctx0" brushRef="#br0" timeOffset="79033.5978">14158 13063 609 0,'-2'1'40'0,"1"1"-23"15,1-1 52-15,0 1-28 16,0-2-23-16,1 1-2 16,5-1 11-16,0 0-12 15,2 0-6-15,2-1-1 16,2 1-3-16,4 0-1 15,4 0 1-15,4 0-5 0,7 0 2 16,7 0 1-16,7 0-3 16,7 0 0-16,6 0 1 15,5 0-2-15,4 1 2 16,3 2-1-16,3-2 0 0,-1 2 0 16,1 1 0-16,0-1 0 15,0 0 2-15,-3 0-1 16,-2-1 0-16,-4 1 6 15,-3-3-1-15,-6 0 2 16,-6 0 2-16,-7 0-5 16,-4-5-1-16,-10-1-1 0,-6 0 0 15,-7 1 0-15,-5 0 0 16,-6 1-3-16,-4 2 2 16,0 0-6-16,-2 2-34 15,-3 0-47-15,0-1-157 16</inkml:trace>
  <inkml:trace contextRef="#ctx0" brushRef="#br0" timeOffset="80252.7724">16041 12973 698 0,'0'-8'26'16,"0"-2"25"-16,0 0-9 15,0 1-17-15,0 0-13 16,0 1-5-16,0 3-1 16,0 1-2-16,0 2 2 0,0 2-2 15,0 0-3-15,0 0 0 16,2 1 3-16,0 3 2 15,0-2 4-15,0 1 2 16,-1 0-1-16,0-1 0 16,-1-1-2-16,0 1-1 15,0 0-3-15,1 2-2 16,-1-1 3-16,0 3-3 0,0 1-2 16,0 1 2-16,0 4-2 15,-3 0 0-15,-1 4-1 16,0 1 0-16,0 3 1 15,-1 3-1-15,2 2 0 16,1 3 0-16,-1 2 0 0,1 2 0 16,0 3 2-16,-1-1-3 15,0 2 1-15,-1-2 2 16,0-1-3-16,-1-1 1 16,-1-5 1-16,0-2-1 15,-1-6 0-15,-2-3 1 0,1-5-1 16,1-2 1-16,0-6 0 15,1-2-1-15,2-1 4 16,0-4-2-16,4-8-1 16,0-4 1-16,0-6-1 15,3-6-1-15,4-5 2 0,2-8-1 16,1-2 0-16,1-4-2 16,1-3-2-16,-1-1 1 15,2 0 0-15,-2 2-4 16,-2 4 3-16,-2 7-2 0,-2 8-2 15,-2 8 7-15,0 8-1 16,-2 8 0-16,1 6 2 16,-1 0-5-16,4 9-3 15,1 7 3-15,2 3-22 16,1-2-36-16,1 2-101 16</inkml:trace>
  <inkml:trace contextRef="#ctx0" brushRef="#br0" timeOffset="81648.0111">16577 12968 657 0,'0'0'37'0,"0"0"-18"15,0 0 51-15,-1 0-18 16,1-1-28-16,-1-2-11 15,1-3 2-15,0 3-5 0,0-3-5 16,6 2 0-16,4-2-6 16,3 4-1-16,4 0 2 15,4 2-2-15,1 0 2 16,0 3 0-16,1 4-1 16,-5 4 1-16,-1 2 0 15,-3 3-2-15,-4 2 2 0,-6 1-2 16,-4 1 0-16,0 1 3 15,-10-2-2-15,-6 1 1 16,-3-4 2-16,-3 2-3 16,-3-4 1-16,-3-1 1 15,-1-3-2-15,-2-4 2 0,-1-2-1 16,0-2-1-16,3-2-3 16,3 0-1-16,4-6 1 15,6-4 6-15,5-3 0 16,7-1-1-16,4-1 2 0,0-4-2 15,11-1 2-15,4-3 2 16,4-1-6-16,5-2 1 16,4 0 1-16,0 2-1 15,-1 2-1-15,0 7-5 16,-2 5-11-16,-4 7-4 16,-3 3-18-16,-2 2-29 0,-2 4-117 15</inkml:trace>
  <inkml:trace contextRef="#ctx0" brushRef="#br0" timeOffset="81962.3461">16857 13009 735 0,'1'0'62'0,"-1"-8"-41"0,0 3 38 16,0 2-22-16,5 1-19 16,0 2-12-16,6 4-4 15,4 8-4-15,3 3 1 16,2 3 2-16,0 3-3 0,2-1 1 16,-3 0 3-16,-2-4-3 15,-4-1 1-15,-2-1 0 16,-2-5-7-16,-5-3-3 15,-2-1-10-15,-1-2-10 16,-1-3-21-16,0 0-55 0,0-5-285 16</inkml:trace>
  <inkml:trace contextRef="#ctx0" brushRef="#br0" timeOffset="82210.5437">17051 12935 764 0,'-7'4'2'15,"-3"5"30"-15,-2 3 11 0,-4 4-15 16,-2 2-10-16,-3 4-10 16,-1 2-2-16,3 2 1 15,-1 1 0-15,1-1-3 16,4 0 1-16,3-1-4 15,0-2-1-15,1-2 2 16,1-5-18-16,1-5-30 0,1-6-87 16</inkml:trace>
  <inkml:trace contextRef="#ctx0" brushRef="#br0" timeOffset="83359.6431">17293 13007 299 0,'3'0'243'0,"0"0"-234"16,0 0 74-16,-2 0-7 16,0 0-18-16,-1 0-26 0,0-1-5 15,0-2 0-15,-8 1-12 16,-2 0-4-16,-4 2 0 15,-3 0-3-15,-4 3-1 16,0 6-2-16,-2 2-2 16,1 1 2-16,3 1-3 15,4 1-1-15,5 2 1 0,4-2-1 16,6 0-2-16,2 1 4 16,9-2-4-16,6-1-4 15,2-3-2-15,2-3-8 16,0-4-1-16,-1-2 8 15,-1-1 6-15,-2-8 3 0,0-3-1 16,-1-4 0-16,-1-2 3 16,-3-3-4-16,-1 1 1 15,-3 3 1-15,-4 3-4 16,-1 6 0-16,-3 8 2 16,0 0-4-16,0 11 1 0,-1 6 4 15,-1 3 5-15,-2 3 4 16,4 0 1-16,0 0-3 15,0 0-1-15,0-2-5 16,3-2 0-16,3-4 2 16,2-2-5-16,2-5-24 15,2-5-37-15,2-3-133 0</inkml:trace>
  <inkml:trace contextRef="#ctx0" brushRef="#br0" timeOffset="83900.3687">17641 12776 798 0,'-1'-1'14'15,"1"-2"-7"-15,-1 3 43 16,-1 0-17-16,1 0-24 15,-1 6-11-15,0 4 2 16,0 3 2-16,0 5-2 16,-1 2 1-16,1 7 0 0,0 1-1 15,-1 3 0-15,-1 2 0 16,0-3 0-16,-3-1 2 16,-2-5-2-16,1-3-1 15,-1-6 3-15,2-5-2 0,3-5 0 16,1-2 2-16,3-3 0 15,0 0 2-15,3-7-1 16,7-1-3-16,5-3 0 16,2 0 0-16,4 0-2 15,0 3-1-15,-1 3-4 16,-2 4 3-16,-3 1 4 0,-1 3-4 16,-5 7 1-16,-3 4 3 15,-1 2-2-15,-3 3 1 16,-2 0 0-16,0-1 1 15,-5 1 0-15,-6-3 0 16,0 0 4-16,-2-4 5 0,-3-1-2 16,-1-4-1-16,-2-3 3 15,-2-3-4-15,0-1-3 16,0 0 2-16,1-7-5 16,4-3-24-16,5-2-28 15,6-4-77-15</inkml:trace>
  <inkml:trace contextRef="#ctx0" brushRef="#br0" timeOffset="84256.5125">17988 12922 547 0,'-6'5'51'0,"-4"0"45"15,-3 0-37-15,-3 0-16 16,-4 1-18-16,-4 0 0 16,-1 0-4-16,1 2-5 15,1 2 1-15,6 2-5 0,3 0-10 16,7 2 1-16,7 0-4 15,0 0 1-15,10 1 3 16,6-1-3-16,3-3 0 16,3 0 1-16,1-2-10 15,1-2-3-15,0-3-9 16,-1-2-17-16,-1-2-25 0,-2-2-123 16</inkml:trace>
  <inkml:trace contextRef="#ctx0" brushRef="#br0" timeOffset="84876.1064">18276 12967 524 0,'-5'0'192'0,"-5"0"-182"0,-3 0 58 16,-5 1-31-16,-2 3-8 16,-2 1-11-16,1 2-4 15,2 4-6-15,4 1-6 16,4 3-2-16,5 0 1 15,3 1-2-15,3 1 0 0,0-2-1 16,8 1-6-16,3-3-2 16,3-2 5-16,-1-5 0 15,0-4 3-15,0-2 5 16,0-1-2-16,-1-9 1 0,-1-5 1 16,2-5 2-1,0-6 3-15,1-5-2 0,4-6-3 16,-2-3 1-16,2-3-3 15,2-1-1-15,-2-2 1 16,-2 2-2-16,-4 3-1 16,-2 5 0-16,-7 8-2 0,-3 9 2 15,0 13 2-15,-8 7-4 16,-4 18-2-16,1 12 3 16,1 9 4-16,1 5 4 15,4 6 0-15,2-2-4 16,2-3 2-16,0-4-4 0,-1-6 1 15,0-6 1-15,0-6-1 16,-1-4 0-16,2-6 1 16,-1-2 0-16,3-2 0 15,-1-1-2-15,0-1-35 16,2-4-63-16,3-4-296 0</inkml:trace>
  <inkml:trace contextRef="#ctx0" brushRef="#br0" timeOffset="85781.691">18795 12921 749 0,'0'-1'11'0,"1"-4"15"16,5 1 17-16,4 0-21 16,1 1-18-16,5 2-6 15,3 1 0-15,3 1 1 0,1 8-9 16,-1 4 6-16,-3 3 4 15,-3 4-2-15,-7 1-1 16,-6 4 2-16,-3 0-1 16,-8 0 4-16,-9-1 7 15,-4-1 2-15,-4-3 2 0,-6-5-6 16,-3-3-4-16,-4-6 0 16,0-3-1-16,-2-3-2 15,4-1 2-15,1-8-1 16,8-3-1-16,6-1 3 15,5-2-4-15,10-1 2 0,4 0 0 16,2-2 0-16,12-1 0 16,6-2-2-16,5-2 0 15,5 0 3-15,5-1-8 16,1 3 0-16,2 2-8 16,-1 5-20-16,-3 7-27 0,-2 1-51 15,-5 6-292-15</inkml:trace>
  <inkml:trace contextRef="#ctx0" brushRef="#br0" timeOffset="86251.9017">19222 12901 776 0,'0'-7'11'15,"0"0"39"-15,4 3-5 16,6 1-24-16,3 0-14 16,2 1-5-16,1 2 0 0,2 0-3 15,-1 3 2-15,0 6-2 16,-3 2-1-16,-2 4 2 15,-2 4-2-15,-5 1-1 16,-5 3 2-16,0 0 0 16,-8-2 0-16,-9-1 2 0,-3-2-2 15,-5-5 2-15,-5-3 0 16,-2-4-2-16,-2-4 3 16,-1-2-2-16,1 0-1 15,2-8 3-15,4-4-1 16,4-2-2-16,7-1 2 15,6-2-4-15,8-1 2 0,3-1 2 16,7 0-1-16,12 1 0 16,7 0-2-16,4 2-3 15,6 1-11-15,5 2-18 16,0 1-30-16,1 2-121 16</inkml:trace>
  <inkml:trace contextRef="#ctx0" brushRef="#br0" timeOffset="86707.3029">19602 12806 806 0,'11'-3'21'0,"3"1"2"15,5 0 0-15,2 2-8 16,2 0-5-16,0 0-9 16,-2 5 0-16,-4 3 1 15,-2 1-4-15,-4 4 1 16,-6 2 0-16,-3 3 0 0,-2 5-1 16,-2 2 2-16,-10 0 1 15,-3 3-1-15,-3-4 1 16,-3-1-1-16,-2-5 1 15,-2-5-2-15,3-5 1 16,-2-5 3-16,-2-3-3 16,3-5 0-16,-1-8 3 0,1-6-2 15,1-3-1-15,7-1 2 16,1-1-1-16,8 0 0 16,6 1 1-16,-1 1-1 15,13 1 2-15,4 0-3 0,8 2-1 16,2 2 1-16,3 4-13 15,1 6-17-15,0 4-29 16,-2 3-61-16,-2 0-288 16</inkml:trace>
  <inkml:trace contextRef="#ctx0" brushRef="#br0" timeOffset="87157.3637">19985 12803 796 0,'17'-10'18'0,"3"-1"12"16,2 1-3-16,2 2-3 15,2 1-13-15,2 4-9 0,-2 3 0 16,-2-1-3-16,-2 11 0 15,-3 5 0-15,-5 5-2 16,-4 6 2-16,-6 3 0 16,-3 3-1-16,-1 0 2 15,-11 2-1-15,-7-6-1 0,-5-5 4 16,-5-7-3-16,-4-8 2 16,-2-5 3-16,-2-3-3 15,1-13 0-15,2-4 2 16,2-5-3-16,6-2 1 15,5-1 1-15,6 2 2 0,10 1 5 16,4 2-2-16,10 1-4 16,12 1-1-16,5 2-3 15,6 1 1-15,4 2 0 16,1 4-3-16,-3 6-13 16,-5 3-6-16,-6 1-26 15,-5 8-39-15,-7-1-207 0</inkml:trace>
  <inkml:trace contextRef="#ctx0" brushRef="#br0" timeOffset="88286.3789">20520 12901 718 0,'0'0'30'0,"0"0"4"16,0 0 21-16,0 0-18 15,0 0-17-15,-1 0-10 0,1 0 0 16,0 0-2-16,0 0-4 15,0 0-3-15,6 0 2 16,7 0-1-16,4 0-3 16,5 0 3-16,3 0-2 15,0 0-2-15,0 0 4 16,-3 0-3-16,-5 0-4 0,-2 0-11 16,-8 0-15-16,-4 1-20 15,-3 1-48-15,-8 0-206 16</inkml:trace>
  <inkml:trace contextRef="#ctx0" brushRef="#br0" timeOffset="88480.4077">20499 13034 771 0,'0'3'39'0,"1"-3"3"0,8 0 19 16,2 0-35-16,3 0-17 15,5 0-3-15,3 0-7 16,0 0 1-16,3 4-4 0,-3 0-39 16,-2-2-46-1,-2-1-151-15</inkml:trace>
  <inkml:trace contextRef="#ctx0" brushRef="#br0" timeOffset="90415.5285">21083 12772 683 0,'0'0'32'16,"0"0"47"-16,0 0-34 15,0-1-18-15,3-3-12 16,0 0-4-16,1 1-6 16,5-1-3-16,2 3-1 0,6 0-3 15,2 1 1-15,3 2 3 16,1 4-4-16,0 3 2 16,-1 1 1-16,-4 0-3 15,-4 2 1-15,-6 1 1 0,-6 0-1 16,-2 4 0-16,-10-1 1 15,-6 2 1-15,-6 1 4 16,-4-1-5-16,-2 2 1 16,-1-2 2-16,-3-2-4 15,0-1 1-15,0-4 1 16,1-2-1-16,1-6 0 0,3-3 0 16,4 0 0-16,5-8 0 15,5-5-2-15,5-3 4 16,6-4 0-16,2-2-1 15,3-1 3-15,8-3 3 16,4 1-3-16,5 0-3 0,2-2 1 16,3 2-2-16,2 3 0 15,-2 5-2-15,-4 4-4 16,0 6 0-16,-4 7-4 16,-3 0-5-16,0 8-5 15,-2 3-24-15,0 0-46 16,-2-1-297-16</inkml:trace>
  <inkml:trace contextRef="#ctx0" brushRef="#br0" timeOffset="90708.4676">21275 12838 844 0,'1'0'4'16,"2"0"51"-16,4 0-21 0,1 0-21 16,3 2-12-16,2 6-2 15,6 3 0-15,0 3 2 16,0 3-2-16,-1 1 0 16,-1 0-1-16,-1-1-2 15,-3-2 1-15,-3-2 0 0,-2-3-5 16,-1-2-9-16,-3-1-5 15,-1-4-17-15,0 0-17 16,-3-3-66-16,1 0-364 16</inkml:trace>
  <inkml:trace contextRef="#ctx0" brushRef="#br0" timeOffset="90972.3809">21485 12831 737 0,'-3'-2'99'16,"1"2"-80"-16,-6 0 32 15,-3 0-25-15,-3 7-15 16,-5 3 3-16,-3 5-2 16,-4 2-4-16,3 2-1 15,0 4-3-15,0-1-1 0,4 1-1 16,3-2-1-16,4-1-2 15,2-2 3-15,2 0-3 16,6-2-10-16,2-4-19 16,0-5-52-16,1-4-136 15</inkml:trace>
  <inkml:trace contextRef="#ctx0" brushRef="#br0" timeOffset="92730.3336">21785 12836 739 0,'2'-3'25'15,"-2"1"36"-15,-3 0-17 16,-9 2-22-16,-3 0-16 15,-3 4 3-15,-5 5-1 16,0 3-3-16,1 2-2 0,5 2-1 16,1 2-2-16,8 1 0 15,4-1 0-15,4 0 0 16,2-2-2-16,10-1-6 16,4-5 2-16,-1-3 2 15,6-5 0-15,-3-2 1 0,2-1 3 16,0-9 0-16,-2-3 2 15,2-3-1-15,-2-3 1 16,0 1-1-16,0-3-1 16,-6 2 1-16,0 5 0 15,-4 4-1-15,-6 5-2 16,-2 5 1-16,0 5-7 0,-5 9 5 16,-3 4 4-16,-1 6 1 15,1 1 4-15,1 0 4 16,1-1-3-16,3-3-2 15,2-3-3-15,1-5-1 0,0-2 1 16,2-4-1-16,7-3-20 16,4-4-27-16,2 0-50 15,3-11-470-15</inkml:trace>
  <inkml:trace contextRef="#ctx0" brushRef="#br0" timeOffset="93344.324">22137 12529 662 0,'-5'-3'8'0,"2"2"36"15,-2 0 23-15,4 0-35 0,-1 1-16 16,0 0-7-16,0 4-4 16,-1 6 2-16,-1 5 7 15,0 6 3-15,-2 4-1 16,-2 6-4-16,0 4-2 16,-1 0-5-16,-4 0 4 15,1 0-5-15,0-1-2 0,-3-1 0 16,2-3-1-16,0-2-1 15,1-4 2-15,2-2-3 16,1-4 2-16,3-5 0 16,2-4-1-16,2-4-2 0,2-4 1 15,0-1 1-15,3 0 2 16,6-7-1-16,2-4 0 16,4-4 1-16,3-2-2 15,2-4 0-15,4 1 2 16,2-1-4-16,0 3-4 0,1 2-1 15,0 5-1-15,-5 5 5 16,-2 4 0-16,-6 2 1 16,-2 6 1-16,-5 6-2 15,-4 5 0-15,-3 3 4 16,0 4-1-16,-5-1-2 16,-5-1 4-16,-5-3-2 0,-1-2 2 15,-3-6 4-15,-1-1-3 16,-2-6 0-16,-1-1-1 15,-1-3-1-15,2 0 1 16,5-4-13-16,2-5-29 16,7-3-52-16,6-2-309 0</inkml:trace>
  <inkml:trace contextRef="#ctx0" brushRef="#br0" timeOffset="93727.7164">22537 12793 643 0,'0'0'97'0,"0"0"-88"15,-7 0 50-15,-8 0-33 16,-2 0-9-16,-6 1-4 16,-1 3-4-16,-1 3-2 0,1 2 1 15,4 2-7-15,5 3 1 16,4 3-2-16,4 1-2 16,7 2 2-16,0-1-1 15,3-1 0-15,7-2-3 16,3-3 1-16,0-2 1 0,1-6 2 15,2-2-2-15,-1-3-4 16,-1 0 4-16,3-1-11 16,1-7-32-16,-1-3-36 15,0-3-255-15</inkml:trace>
  <inkml:trace contextRef="#ctx0" brushRef="#br0" timeOffset="94385.7304">22756 12823 62 0,'0'0'789'0,"0"0"-782"16,0-4 39-16,0 1-14 15,0 0-15-15,-3-1-12 16,-4 3-5-16,-3 1 0 16,-2 0-1-16,-3 0-1 15,2 7 2-15,-2 4-2 0,2 2-7 16,1 4-5-16,-1 0-5 16,3 1 1-16,0 0-4 15,2-1-3-15,-1-2 0 16,3-1 10-16,3-3 6 15,3-2-2-15,0-3 4 0,9-1 3 16,2-2 4-16,2-2 2 16,4-1 2-16,1 0 11 15,1-8-5-15,-1-4 4 16,3-3 2-16,-3-5-2 16,2-4 3-16,-3-4-3 15,-2-4-4-15,0-5-1 0,-2-2-4 16,-2-3-2-16,-2-2-1 15,-2-1-2-15,-1 1-1 16,-2 1 3-16,-2 5-3 16,-2 4 0-16,-2 8 2 0,2 7-2 15,0 8 2-15,-1 8-2 16,-3 3-4-16,-1 10 0 16,2 11 4-16,1 9 0 15,0 8 1-15,3 7 0 16,-1 6 0-16,0-1 1 0,1-2-1 15,-1-5 0-15,0-5 3 16,0-5-2-16,0-6-1 16,-1-3 1-16,-1-4-1 15,0-1 1-15,2-4 0 16,0-3-32-16,0-4-55 16,0-3-279-16</inkml:trace>
  <inkml:trace contextRef="#ctx0" brushRef="#br0" timeOffset="96430.2289">23063 12665 452 0,'-3'-2'224'15,"2"-2"-207"-15,1 3 54 16,0-1-23-16,0 2-20 15,0-1-9-15,0-1-4 16,0-1-1-16,4 0 1 16,4-2-9-16,4 1-2 0,5-1-1 15,4 1-2-15,5 0-1 16,1 3 2-16,2 1-2 16,0 0 0-16,-5-1 1 15,-1 8-1-15,-5 2 0 16,-7 3-1-16,-3 2-2 0,-7 3 4 15,-1 3-4-15,-12 1 2 16,-7 1 2-16,-5 1-2 16,-5-1 2-16,-4 0 0 15,-2-2-1-15,2 0 0 16,0 0 0-16,2-2-1 16,3-1 2-16,4-1-1 0,5-2 0 15,4-3 1-15,9-1-1 16,4-3 0-16,2-1 5 15,8-2 6-15,8-3 3 16,5-1-7-16,7 0-3 16,5 0-3-16,3 0-1 0,3 0 0 15,0-3 1-15,-4-1-1 16,-3 0-1-16,-7 0 3 16,-6 0-9-16,-6 1-1 15,-7 1 1-15,-4 0-12 16,-2 0-27-16,-3-1-70 0,-4-4-283 15</inkml:trace>
  <inkml:trace contextRef="#ctx0" brushRef="#br0" timeOffset="97241.741">23406 12681 732 0,'2'0'22'16,"2"-2"35"-16,-1-3-10 15,4 0-19-15,1-1-14 16,2-2-7-16,1 2 1 16,3 0-2-16,2 1-5 0,0 1 1 15,1 4-4-15,1 0 0 16,-3 0 3-16,0 7-3 15,-2 2 1-15,-4 2 1 16,-5 1-4-16,-4 4 1 16,0 0 2-16,-9 1-1 15,-6-2 3-15,-2 1 0 16,-4-4-1-16,0-1 1 0,0-3 0 16,1-2-2-16,3-2 4 15,3 0-4-15,6-2 1 16,3-1 1-16,5 1-4 15,3-1-2-15,10 0 5 0,5 2-1 16,2-2 2-16,3 4-1 16,3-1 0-16,-3 0 1 15,-1 3-2-15,-4 0 0 16,-5 2 2-16,-3 2-2 16,-3-1 0-16,-7 4 3 0,0 0-3 15,-5-1 2-15,-7 1 4 16,-1-2-2-16,-4 0-2 15,0-3 1-15,-2-2-2 16,0-2 2-16,0-1 0 16,5-2-2-16,0-1 1 15,4-1-34-15,5 0-44 0,5-5-123 16</inkml:trace>
  <inkml:trace contextRef="#ctx0" brushRef="#br0" timeOffset="97678.1461">23755 12705 829 0,'-3'0'2'0,"-1"0"11"15,-4 2 19-15,0 1-14 16,-1 1-7-16,2 4-7 15,0-3-4-15,1 5 2 16,3 0-2-16,3 0-1 16,0 0 1-16,0 1-6 0,5-1-1 15,5-3 4-15,1 1 2 16,5-3 1-16,4 2 0 16,2-2 0-16,-1 0 5 15,0 1-5-15,-1-1 0 16,-2 2 5-16,-4 2-3 15,-4 2-1-15,-4 2 2 0,-4 3-4 16,-2-1 1-16,-5 3 2 16,-8 0-2-16,-4-3 4 15,-4 0-2-15,-3-3 1 16,-2-3 2-16,-3-3-5 0,0-3 1 16,0-3 2-16,3 0-3 15,2-2-19-15,4-7-32 16,5-4-55-16,6-2-321 15</inkml:trace>
  <inkml:trace contextRef="#ctx0" brushRef="#br0" timeOffset="97892.1419">23817 12639 808 0,'12'-8'20'0,"-2"-1"37"0,0 1-15 15,0 1-19-15,4-2-10 16,1 4-11-16,3-2-3 16,2 1 2-16,2 2-1 15,0-1-6-15,-2 2-6 0,0 0-11 16,-4 1-19-16,0-1-26 16,-4-2-106-16</inkml:trace>
  <inkml:trace contextRef="#ctx0" brushRef="#br0" timeOffset="98360.0327">24412 12676 780 0,'8'-11'10'15,"-4"1"36"-15,-2 2-13 16,-2 2-11-16,-2 2-8 16,-11 4-14-16,-6 0-2 15,-5 7 4-15,-5 6 1 16,-4 6 2-16,-2 4-2 0,2 2 0 16,4 1-1-16,5 2 1 15,2-1-3-15,5 1 0 16,5-2 0-16,5 2 0 15,7-2 0-15,0-1-6 16,3-3-1-16,6-4 4 0,4-4-3 16,1-7 3-16,1-3 5 15,0-4 0-15,1-7 0 16,0-7 1-16,-3-3-1 16,1 0-1-16,-6-1-1 15,-4 3-1-15,-4 3 2 0,-7 4-3 16,-9 5 0-16,-7 4 6 15,-3-1-4-15,-3 1 4 16,0 5 1-16,1 3-5 16,0 2 1-16,2-1-12 15,4-3-57-15,4-3-182 0</inkml:trace>
  <inkml:trace contextRef="#ctx0" brushRef="#br0" timeOffset="106899.7957">21214 13173 473 0,'0'6'157'15,"0"-5"-157"-15,3 0 76 16,3-1 2-16,-2 0-37 16,2 0-15-16,-2 0-5 15,3 0-4-15,0 0-2 16,-1 0-6-16,3 0-5 0,1 0-1 15,0-1-2-15,3 1-1 16,4 1 4-16,0 3-4 16,1 0 0-16,6 0 3 15,1-1-1-15,5-1 2 0,1 4-2 16,2-1 0-16,5 1-1 16,1 1 1-16,-1 0-2 15,1 0 1-15,1 0-1 16,2 0-1-16,-2 0 3 15,1 0-3-15,0-2 1 16,1 0 2-16,0-2-3 0,-1 0 2 16,-1-2 1-16,0-1-2 15,-3 0 0-15,-1 0 0 16,-2-4 0-16,0 0 2 16,-4 0-2-16,0-1-1 0,0 0 3 15,1 1-3-15,-1-1 0 16,0 3 3-16,3 1-3 15,-1-2 0-15,0 2 3 16,3 0-4-16,-1 1 3 16,-1 0-1-16,3-1 0 15,-1 0 0-15,3 0 0 0,-1-1-1 16,0-2 3-16,3 0-3 16,0 1 1-16,2-2 2 15,-1 1-4-15,2 1 2 16,1-2 1-16,3 2-1 15,-2-2 0-15,4 0 0 0,1 2 0 16,-2-4 0-16,1 2 0 16,0 1-1-16,1-1 3 15,-5 0-4-15,2 1 1 16,-1 1-5-16,0 0-15 16,0-2-24-16,0-5-56 15,-1-4-519-15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18-11-12T06:12:49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 13386 403 0,'0'-3'-57'16,"0"1"74"-16,0 2 11 16,1-1-1-16,2 1 1 15,3 0-1-15,-2 0-5 16,2 0-4-16,-1 0-3 0,0 1 11 15,-2-1 5-15,2 0-9 16,-4 0 2-16,0 0-2 16,1 0-12-16,-2 0-9 15,0 0-4-15,0 0-2 16,-7 0-6-16,1-2-12 0,3-9-46 16,3-9-245-16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A489-2D30-AC43-901D-01205F8369CD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35883-4BD7-1D44-8611-23B37042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data shared</a:t>
            </a:r>
            <a:r>
              <a:rPr lang="en-US" baseline="0" dirty="0" smtClean="0"/>
              <a:t> between multiple fault domains (shared data)</a:t>
            </a:r>
          </a:p>
          <a:p>
            <a:r>
              <a:rPr lang="en-US" baseline="0" dirty="0" smtClean="0"/>
              <a:t>Calls from one fault domain to another (function calls)</a:t>
            </a:r>
          </a:p>
          <a:p>
            <a:r>
              <a:rPr lang="en-US" baseline="0" dirty="0" smtClean="0"/>
              <a:t>System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dedicated register?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use a register which compiler doesn’t use</a:t>
            </a:r>
          </a:p>
          <a:p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Can we have a jump which bypasses the checks?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SFI considers all of this as a single macro-instruction. It will not be feasible to jump in between	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This can be detected at compile time itself</a:t>
            </a:r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What happens when there is a return?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SFI is not bothered about buffer overflows.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Let the buffer overflows happen, as long as it is inside the sandbox, don’t bother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Need to make these checks before return as well.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7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35883-4BD7-1D44-8611-23B3704204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CDD6-C972-5941-B251-6204D034025E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A5-755D-B344-865D-C5236C633466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ADF-E228-8647-A2DE-969CC13CCE45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FE5D-3E3D-7A4B-9607-3938984114EA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73B4-FD49-CF47-B2C7-0294D9AA2E48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1EA3-7D34-E24C-B111-3515F3493CEB}" type="datetime1">
              <a:rPr lang="en-IN" smtClean="0"/>
              <a:t>12-11-2018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2009-7951-6340-9516-E78EEDF7D38A}" type="datetime1">
              <a:rPr lang="en-IN" smtClean="0"/>
              <a:t>12-11-2018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CDF1-53DE-2E46-AD47-9EC30415E03E}" type="datetime1">
              <a:rPr lang="en-IN" smtClean="0"/>
              <a:t>12-11-2018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5EB7-8134-3345-8563-5E8422D9DF93}" type="datetime1">
              <a:rPr lang="en-IN" smtClean="0"/>
              <a:t>12-11-2018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B09F-CAF4-3F4D-8A70-9BDAEDD9F767}" type="datetime1">
              <a:rPr lang="en-IN" smtClean="0"/>
              <a:t>12-11-2018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0081-9352-2348-85D5-60EA03FAF750}" type="datetime1">
              <a:rPr lang="en-IN" smtClean="0"/>
              <a:t>12-11-2018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CB253-D2E5-7244-A928-C1D8F6727E90}" type="datetime1">
              <a:rPr lang="en-IN" smtClean="0"/>
              <a:t>12-11-2018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510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A548-B2ED-8C42-9E64-DB4B1D8141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075283"/>
            <a:ext cx="9144000" cy="890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Arial" charset="0"/>
              </a:rPr>
              <a:t>Software Fault Isolation</a:t>
            </a:r>
            <a:endParaRPr lang="en-US" sz="3200" dirty="0">
              <a:latin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 sz="2400" dirty="0" smtClean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Chester </a:t>
            </a:r>
            <a:r>
              <a:rPr lang="en-US" sz="2400" dirty="0">
                <a:latin typeface="Arial" charset="0"/>
              </a:rPr>
              <a:t>Rebeiro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1800" dirty="0">
                <a:latin typeface="Arial" charset="0"/>
              </a:rPr>
              <a:t>Indian Institute of Technology Madras</a:t>
            </a:r>
          </a:p>
        </p:txBody>
      </p:sp>
    </p:spTree>
    <p:extLst>
      <p:ext uri="{BB962C8B-B14F-4D97-AF65-F5344CB8AC3E}">
        <p14:creationId xmlns:p14="http://schemas.microsoft.com/office/powerpoint/2010/main" val="42411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&amp; Unsafe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</a:rPr>
              <a:t>Safe Instructions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Most instructions are safe (such as ALU </a:t>
            </a:r>
            <a:r>
              <a:rPr lang="en-US" sz="2000" dirty="0" err="1" smtClean="0"/>
              <a:t>instr</a:t>
            </a:r>
            <a:r>
              <a:rPr lang="en-US" sz="2000" dirty="0"/>
              <a:t>)</a:t>
            </a:r>
            <a:endParaRPr lang="en-US" sz="2000" dirty="0" smtClean="0"/>
          </a:p>
          <a:p>
            <a:pPr lvl="1"/>
            <a:r>
              <a:rPr lang="en-US" sz="2000" dirty="0" smtClean="0"/>
              <a:t>Many of the target addresses can be resolved statically</a:t>
            </a:r>
            <a:br>
              <a:rPr lang="en-US" sz="2000" dirty="0" smtClean="0"/>
            </a:br>
            <a:r>
              <a:rPr lang="en-US" sz="2000" dirty="0" smtClean="0"/>
              <a:t>(jumps and data addresses within the same segment id. These are also </a:t>
            </a:r>
            <a:r>
              <a:rPr lang="en-US" sz="2000" b="1" dirty="0" smtClean="0">
                <a:solidFill>
                  <a:srgbClr val="953735"/>
                </a:solidFill>
              </a:rPr>
              <a:t>safe instructions</a:t>
            </a:r>
            <a:r>
              <a:rPr lang="en-US" sz="2000" dirty="0" smtClean="0"/>
              <a:t>)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Compile time techniques / Load time techniques</a:t>
            </a:r>
          </a:p>
          <a:p>
            <a:pPr lvl="1"/>
            <a:r>
              <a:rPr lang="en-US" sz="2000" dirty="0" smtClean="0"/>
              <a:t>Scan the binary from beginning to end.</a:t>
            </a:r>
          </a:p>
          <a:p>
            <a:pPr lvl="1"/>
            <a:r>
              <a:rPr lang="en-US" sz="2000" dirty="0" smtClean="0"/>
              <a:t>Reliable disassembly: by scanning the executable linearly</a:t>
            </a:r>
          </a:p>
          <a:p>
            <a:pPr lvl="2"/>
            <a:r>
              <a:rPr lang="en-US" sz="1800" dirty="0" smtClean="0"/>
              <a:t>variable length instructions may have issues</a:t>
            </a:r>
          </a:p>
          <a:p>
            <a:pPr lvl="2"/>
            <a:endParaRPr lang="en-US" sz="1800" dirty="0" smtClean="0"/>
          </a:p>
          <a:p>
            <a:pPr lvl="2"/>
            <a:endParaRPr lang="en-US" sz="1800" dirty="0"/>
          </a:p>
          <a:p>
            <a:pPr marL="914400" lvl="2" indent="0">
              <a:buNone/>
            </a:pPr>
            <a:endParaRPr lang="en-US" sz="1800" dirty="0" smtClean="0"/>
          </a:p>
          <a:p>
            <a:pPr lvl="2"/>
            <a:r>
              <a:rPr lang="en-US" sz="1800" dirty="0" smtClean="0"/>
              <a:t>A jump may land in the middle of an instruction</a:t>
            </a:r>
            <a:endParaRPr lang="en-US" sz="2000" dirty="0"/>
          </a:p>
          <a:p>
            <a:pPr lvl="2"/>
            <a:r>
              <a:rPr lang="en-US" sz="2000" dirty="0" smtClean="0"/>
              <a:t>Two ways to deal with this—</a:t>
            </a:r>
          </a:p>
          <a:p>
            <a:pPr lvl="3"/>
            <a:r>
              <a:rPr lang="en-US" sz="1400" dirty="0" smtClean="0"/>
              <a:t>Ensure that all instructions are at 32 byte offsets</a:t>
            </a:r>
          </a:p>
          <a:p>
            <a:pPr lvl="3"/>
            <a:r>
              <a:rPr lang="en-US" sz="1400" dirty="0" smtClean="0"/>
              <a:t>Ensure that all Jumps are to 32 byte offset</a:t>
            </a:r>
          </a:p>
          <a:p>
            <a:pPr marL="1371600" lvl="3" indent="0"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7434" y="2413403"/>
            <a:ext cx="180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 CD  80  00  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9166" y="2645981"/>
            <a:ext cx="2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%</a:t>
            </a:r>
            <a:r>
              <a:rPr lang="en-US" dirty="0" err="1" smtClean="0"/>
              <a:t>eax</a:t>
            </a:r>
            <a:r>
              <a:rPr lang="en-US" dirty="0" smtClean="0"/>
              <a:t>, 0x000080CD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2036" y="2361046"/>
            <a:ext cx="146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  80  00  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42036" y="2645981"/>
            <a:ext cx="112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 $0x80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2652" y="4346077"/>
            <a:ext cx="1957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</a:t>
            </a:r>
            <a:r>
              <a:rPr lang="en-US" dirty="0" err="1" smtClean="0"/>
              <a:t>eax</a:t>
            </a:r>
            <a:r>
              <a:rPr lang="en-US" dirty="0" smtClean="0"/>
              <a:t>, 0xffffffe0</a:t>
            </a:r>
          </a:p>
          <a:p>
            <a:r>
              <a:rPr lang="en-US" dirty="0" smtClean="0"/>
              <a:t>JMP *</a:t>
            </a:r>
            <a:r>
              <a:rPr lang="en-US" dirty="0" err="1" smtClean="0"/>
              <a:t>eax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Unsafe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Prohibited Instructions:</a:t>
            </a:r>
          </a:p>
          <a:p>
            <a:pPr lvl="1"/>
            <a:r>
              <a:rPr lang="en-US" sz="2000" dirty="0" err="1"/>
              <a:t>Eg</a:t>
            </a:r>
            <a:r>
              <a:rPr lang="en-US" sz="2000" dirty="0"/>
              <a:t>. </a:t>
            </a:r>
            <a:r>
              <a:rPr lang="en-US" sz="2000" dirty="0" err="1"/>
              <a:t>int</a:t>
            </a:r>
            <a:r>
              <a:rPr lang="en-US" sz="2000" dirty="0"/>
              <a:t>, </a:t>
            </a:r>
            <a:r>
              <a:rPr lang="en-US" sz="2000" dirty="0" err="1"/>
              <a:t>syscall</a:t>
            </a:r>
            <a:r>
              <a:rPr lang="en-US" sz="2000" dirty="0"/>
              <a:t>, etc.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53735"/>
                </a:solidFill>
              </a:rPr>
              <a:t>Unsafe Instructions:</a:t>
            </a:r>
            <a:r>
              <a:rPr lang="en-US" sz="2400" dirty="0" smtClean="0"/>
              <a:t> Cannot be resolved statically. </a:t>
            </a:r>
          </a:p>
          <a:p>
            <a:pPr lvl="1"/>
            <a:r>
              <a:rPr lang="en-US" sz="2000" dirty="0" smtClean="0"/>
              <a:t>For example </a:t>
            </a:r>
            <a:r>
              <a:rPr lang="en-US" sz="2000" i="1" dirty="0" smtClean="0">
                <a:solidFill>
                  <a:srgbClr val="FF0000"/>
                </a:solidFill>
              </a:rPr>
              <a:t>store 0x100, [r0]</a:t>
            </a:r>
          </a:p>
          <a:p>
            <a:pPr lvl="1"/>
            <a:r>
              <a:rPr lang="en-US" sz="2000" dirty="0" smtClean="0"/>
              <a:t>Unsafe targets need to be validated at </a:t>
            </a:r>
            <a:r>
              <a:rPr lang="en-US" sz="2000" b="1" dirty="0" smtClean="0"/>
              <a:t>runtime</a:t>
            </a:r>
          </a:p>
          <a:p>
            <a:pPr lvl="1"/>
            <a:r>
              <a:rPr lang="en-US" sz="2000" dirty="0" smtClean="0"/>
              <a:t>Jumps based on registers (</a:t>
            </a:r>
            <a:r>
              <a:rPr lang="en-US" sz="2000" dirty="0" err="1" smtClean="0"/>
              <a:t>eg</a:t>
            </a:r>
            <a:r>
              <a:rPr lang="en-US" sz="2000" dirty="0" smtClean="0"/>
              <a:t>. Call *</a:t>
            </a:r>
            <a:r>
              <a:rPr lang="en-US" sz="2000" dirty="0" err="1" smtClean="0"/>
              <a:t>eax</a:t>
            </a:r>
            <a:r>
              <a:rPr lang="en-US" sz="2000" dirty="0" smtClean="0"/>
              <a:t>), and Load/stores that use indirect addressing are unsafe.</a:t>
            </a:r>
            <a:br>
              <a:rPr lang="en-US" sz="2000" dirty="0" smtClean="0"/>
            </a:br>
            <a:r>
              <a:rPr lang="en-US" sz="2000" dirty="0" err="1" smtClean="0"/>
              <a:t>Eg</a:t>
            </a:r>
            <a:r>
              <a:rPr lang="en-US" sz="2000" dirty="0" smtClean="0"/>
              <a:t>. JMP *</a:t>
            </a:r>
            <a:r>
              <a:rPr lang="en-US" sz="2000" dirty="0" err="1" smtClean="0"/>
              <a:t>eax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7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Runtime Checks for Unsafe Instructions</a:t>
            </a:r>
            <a:br>
              <a:rPr lang="en-US" sz="3600" dirty="0" smtClean="0"/>
            </a:br>
            <a:r>
              <a:rPr lang="en-US" sz="3600" dirty="0" smtClean="0"/>
              <a:t>(segment matching)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4609015" y="1200150"/>
            <a:ext cx="3292486" cy="69586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Is instruction unsafe?</a:t>
            </a:r>
            <a:endParaRPr lang="en-US" dirty="0">
              <a:solidFill>
                <a:srgbClr val="953735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551212" y="2293324"/>
            <a:ext cx="3292486" cy="695868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53735"/>
                </a:solidFill>
              </a:rPr>
              <a:t>Is address legal?</a:t>
            </a:r>
            <a:endParaRPr lang="en-US" dirty="0">
              <a:solidFill>
                <a:srgbClr val="953735"/>
              </a:solidFill>
            </a:endParaRPr>
          </a:p>
        </p:txBody>
      </p:sp>
      <p:cxnSp>
        <p:nvCxnSpPr>
          <p:cNvPr id="13" name="Elbow Connector 12"/>
          <p:cNvCxnSpPr>
            <a:stCxn id="8" idx="1"/>
            <a:endCxn id="9" idx="0"/>
          </p:cNvCxnSpPr>
          <p:nvPr/>
        </p:nvCxnSpPr>
        <p:spPr>
          <a:xfrm rot="10800000" flipV="1">
            <a:off x="4197455" y="1548084"/>
            <a:ext cx="411560" cy="7452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2180" y="13228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91595" y="4120927"/>
            <a:ext cx="320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Execute Instruction</a:t>
            </a:r>
          </a:p>
          <a:p>
            <a:pPr algn="ctr"/>
            <a:r>
              <a:rPr lang="en-US" dirty="0" smtClean="0"/>
              <a:t>(either Jump or Memory access)</a:t>
            </a:r>
            <a:endParaRPr lang="en-US" dirty="0"/>
          </a:p>
        </p:txBody>
      </p:sp>
      <p:cxnSp>
        <p:nvCxnSpPr>
          <p:cNvPr id="17" name="Elbow Connector 16"/>
          <p:cNvCxnSpPr>
            <a:stCxn id="8" idx="2"/>
          </p:cNvCxnSpPr>
          <p:nvPr/>
        </p:nvCxnSpPr>
        <p:spPr>
          <a:xfrm rot="16200000" flipH="1">
            <a:off x="5366457" y="2784820"/>
            <a:ext cx="2224909" cy="447304"/>
          </a:xfrm>
          <a:prstGeom prst="bentConnector3">
            <a:avLst>
              <a:gd name="adj1" fmla="val 341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</p:cNvCxnSpPr>
          <p:nvPr/>
        </p:nvCxnSpPr>
        <p:spPr>
          <a:xfrm>
            <a:off x="5843698" y="2641258"/>
            <a:ext cx="411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</p:cNvCxnSpPr>
          <p:nvPr/>
        </p:nvCxnSpPr>
        <p:spPr>
          <a:xfrm rot="10800000" flipV="1">
            <a:off x="1752075" y="2641257"/>
            <a:ext cx="799139" cy="12036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25644" y="237273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0929" y="3750478"/>
            <a:ext cx="252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Trap to a system</a:t>
            </a:r>
            <a:br>
              <a:rPr lang="en-US" dirty="0" smtClean="0"/>
            </a:br>
            <a:r>
              <a:rPr lang="en-US" dirty="0" smtClean="0"/>
              <a:t>error routine outside the</a:t>
            </a:r>
            <a:br>
              <a:rPr lang="en-US" dirty="0" smtClean="0"/>
            </a:br>
            <a:r>
              <a:rPr lang="en-US" dirty="0" smtClean="0"/>
              <a:t>distrusted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Time Checks Segment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9263" y="1243263"/>
            <a:ext cx="589746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 code for every unsafe instruction that would trap if the store</a:t>
            </a:r>
            <a:br>
              <a:rPr lang="en-US" sz="1600" dirty="0" smtClean="0"/>
            </a:br>
            <a:r>
              <a:rPr lang="en-US" sz="1600" dirty="0" smtClean="0"/>
              <a:t>is made outside of the segment</a:t>
            </a:r>
          </a:p>
          <a:p>
            <a:endParaRPr lang="en-US" sz="1600" dirty="0"/>
          </a:p>
          <a:p>
            <a:r>
              <a:rPr lang="en-US" sz="1600" dirty="0" smtClean="0"/>
              <a:t>4 registers required (underlined registers)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Overheads increase due to additional instructions but the increase is </a:t>
            </a:r>
            <a:br>
              <a:rPr lang="en-US" sz="1600" dirty="0" smtClean="0"/>
            </a:br>
            <a:r>
              <a:rPr lang="en-US" sz="1600" dirty="0" smtClean="0"/>
              <a:t>not as high as with RPCs across memory modules.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13" y="2510895"/>
            <a:ext cx="6309867" cy="128298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61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Segment matching is strong checking. </a:t>
            </a:r>
            <a:endParaRPr lang="en-US" sz="2400" dirty="0"/>
          </a:p>
          <a:p>
            <a:pPr lvl="1"/>
            <a:r>
              <a:rPr lang="en-US" sz="2000" dirty="0" smtClean="0"/>
              <a:t>Able to detect the faulting instruction (via the trap)</a:t>
            </a:r>
          </a:p>
          <a:p>
            <a:r>
              <a:rPr lang="en-US" sz="2400" dirty="0" smtClean="0"/>
              <a:t>Address Sandboxing : Performance can be improved if this fault detection mechanism is dropped.</a:t>
            </a:r>
          </a:p>
          <a:p>
            <a:pPr lvl="1"/>
            <a:r>
              <a:rPr lang="en-US" sz="1800" dirty="0" smtClean="0"/>
              <a:t>Performance improved by not making the comparison but forcing the upper bits of the target address to be equal to the segment ID</a:t>
            </a:r>
          </a:p>
          <a:p>
            <a:pPr lvl="1"/>
            <a:r>
              <a:rPr lang="en-US" sz="1800" dirty="0" smtClean="0"/>
              <a:t>Cannot catch illegal addresses but prevents module from illegally accessing outside its fault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7052" y="3916011"/>
            <a:ext cx="6411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504D"/>
                </a:solidFill>
              </a:rPr>
              <a:t>Segment Matching : Check :: Address Sandboxing : Enforce</a:t>
            </a:r>
            <a:endParaRPr lang="en-US" sz="2000" b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Requires 5 dedicated registers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Enforces that the upper bits of the dedicated-</a:t>
            </a:r>
            <a:r>
              <a:rPr lang="en-US" sz="2400" dirty="0" err="1" smtClean="0"/>
              <a:t>reg</a:t>
            </a:r>
            <a:r>
              <a:rPr lang="en-US" sz="2400" dirty="0" smtClean="0"/>
              <a:t> contains the segment identifier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64739"/>
            <a:ext cx="6700776" cy="778769"/>
          </a:xfrm>
          <a:prstGeom prst="rect">
            <a:avLst/>
          </a:prstGeom>
          <a:ln>
            <a:solidFill>
              <a:srgbClr val="00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859200" y="3860280"/>
              <a:ext cx="4934520" cy="995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3720" y="3848760"/>
                <a:ext cx="4964760" cy="10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4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Valid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ensure that jump targets are at valid instruction locations</a:t>
            </a:r>
          </a:p>
          <a:p>
            <a:pPr lvl="1"/>
            <a:r>
              <a:rPr lang="en-US" sz="2000" dirty="0" smtClean="0"/>
              <a:t>Ensure that all instructions are at 32 byte offsets</a:t>
            </a:r>
          </a:p>
          <a:p>
            <a:pPr lvl="1"/>
            <a:r>
              <a:rPr lang="en-US" sz="2000" dirty="0" smtClean="0"/>
              <a:t>Ensure that all Jumps are to 32 byte offset</a:t>
            </a:r>
          </a:p>
          <a:p>
            <a:pPr marL="1371600" lvl="3" indent="0">
              <a:buNone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73336" y="3738326"/>
            <a:ext cx="180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 CD  80  00  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5068" y="3970904"/>
            <a:ext cx="2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%</a:t>
            </a:r>
            <a:r>
              <a:rPr lang="en-US" dirty="0" err="1" smtClean="0"/>
              <a:t>eax</a:t>
            </a:r>
            <a:r>
              <a:rPr lang="en-US" dirty="0" smtClean="0"/>
              <a:t>, 0x000080CD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7938" y="3685969"/>
            <a:ext cx="146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  80  00  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7938" y="3970904"/>
            <a:ext cx="112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 $0x80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3337" y="2900519"/>
            <a:ext cx="1957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</a:t>
            </a:r>
            <a:r>
              <a:rPr lang="en-US" dirty="0" err="1" smtClean="0"/>
              <a:t>eax</a:t>
            </a:r>
            <a:r>
              <a:rPr lang="en-US" dirty="0" smtClean="0"/>
              <a:t>, 0xffffffe0</a:t>
            </a:r>
          </a:p>
          <a:p>
            <a:r>
              <a:rPr lang="en-US" dirty="0" smtClean="0"/>
              <a:t>JMP *</a:t>
            </a:r>
            <a:r>
              <a:rPr lang="en-US" dirty="0" err="1" smtClean="0"/>
              <a:t>eax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Calls between Fault Domains</a:t>
            </a:r>
            <a:br>
              <a:rPr lang="en-US" dirty="0" smtClean="0"/>
            </a:br>
            <a:r>
              <a:rPr lang="en-US" sz="4000" dirty="0" smtClean="0"/>
              <a:t>(light weight cross</a:t>
            </a:r>
            <a:r>
              <a:rPr lang="en-US" sz="4000" dirty="0"/>
              <a:t>-fault-domain-</a:t>
            </a:r>
            <a:r>
              <a:rPr lang="en-US" sz="4000" dirty="0" smtClean="0"/>
              <a:t>RPC)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03731" y="1366304"/>
            <a:ext cx="3762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Safe calls outside a fault domain is </a:t>
            </a:r>
          </a:p>
          <a:p>
            <a:pPr algn="just"/>
            <a:r>
              <a:rPr lang="en-US" b="1" dirty="0" smtClean="0"/>
              <a:t>by jump tables.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Each entry in jump table is a control</a:t>
            </a:r>
            <a:br>
              <a:rPr lang="en-US" dirty="0" smtClean="0"/>
            </a:br>
            <a:r>
              <a:rPr lang="en-US" dirty="0" smtClean="0"/>
              <a:t>transfer instruction whose target</a:t>
            </a:r>
            <a:br>
              <a:rPr lang="en-US" dirty="0" smtClean="0"/>
            </a:br>
            <a:r>
              <a:rPr lang="en-US" dirty="0" smtClean="0"/>
              <a:t>address is a legal entry point outside</a:t>
            </a:r>
            <a:br>
              <a:rPr lang="en-US" dirty="0" smtClean="0"/>
            </a:br>
            <a:r>
              <a:rPr lang="en-US" dirty="0" smtClean="0"/>
              <a:t>the domain.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Maintained in the read only segment of the program therefore cannot be modified.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1" y="1721194"/>
            <a:ext cx="1088157" cy="677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1" y="2405049"/>
            <a:ext cx="1088157" cy="677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7321" y="1961945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87321" y="2069393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1631" y="2169987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4496" y="2277434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70498" y="1721194"/>
            <a:ext cx="1088157" cy="677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70498" y="2405049"/>
            <a:ext cx="1088157" cy="677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73322" y="1961945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73322" y="2069393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77632" y="2169987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70497" y="2277434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81804" y="1496994"/>
            <a:ext cx="771959" cy="27413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Call stub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2181804" y="2222593"/>
            <a:ext cx="771959" cy="27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Return stub</a:t>
            </a:r>
            <a:endParaRPr lang="en-US" sz="1100" dirty="0"/>
          </a:p>
        </p:txBody>
      </p:sp>
      <p:cxnSp>
        <p:nvCxnSpPr>
          <p:cNvPr id="22" name="Curved Connector 21"/>
          <p:cNvCxnSpPr>
            <a:stCxn id="48" idx="2"/>
            <a:endCxn id="10" idx="1"/>
          </p:cNvCxnSpPr>
          <p:nvPr/>
        </p:nvCxnSpPr>
        <p:spPr>
          <a:xfrm rot="5400000" flipH="1" flipV="1">
            <a:off x="911517" y="1964659"/>
            <a:ext cx="29955" cy="321651"/>
          </a:xfrm>
          <a:prstGeom prst="curvedConnector4">
            <a:avLst>
              <a:gd name="adj1" fmla="val -763145"/>
              <a:gd name="adj2" fmla="val 99561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3"/>
            <a:endCxn id="19" idx="1"/>
          </p:cNvCxnSpPr>
          <p:nvPr/>
        </p:nvCxnSpPr>
        <p:spPr>
          <a:xfrm flipV="1">
            <a:off x="1545357" y="1634062"/>
            <a:ext cx="636446" cy="476444"/>
          </a:xfrm>
          <a:prstGeom prst="curvedConnector3">
            <a:avLst>
              <a:gd name="adj1" fmla="val 17490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3"/>
            <a:endCxn id="32" idx="1"/>
          </p:cNvCxnSpPr>
          <p:nvPr/>
        </p:nvCxnSpPr>
        <p:spPr>
          <a:xfrm>
            <a:off x="2953763" y="1634062"/>
            <a:ext cx="1193493" cy="217331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47255" y="1810279"/>
            <a:ext cx="458036" cy="822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fun</a:t>
            </a:r>
            <a:endParaRPr lang="en-US" sz="1050" dirty="0"/>
          </a:p>
        </p:txBody>
      </p:sp>
      <p:cxnSp>
        <p:nvCxnSpPr>
          <p:cNvPr id="34" name="Curved Connector 33"/>
          <p:cNvCxnSpPr>
            <a:stCxn id="32" idx="2"/>
            <a:endCxn id="16" idx="3"/>
          </p:cNvCxnSpPr>
          <p:nvPr/>
        </p:nvCxnSpPr>
        <p:spPr>
          <a:xfrm rot="5400000">
            <a:off x="4094817" y="1829049"/>
            <a:ext cx="218000" cy="344915"/>
          </a:xfrm>
          <a:prstGeom prst="curvedConnector2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6" idx="1"/>
            <a:endCxn id="20" idx="3"/>
          </p:cNvCxnSpPr>
          <p:nvPr/>
        </p:nvCxnSpPr>
        <p:spPr>
          <a:xfrm rot="10800000" flipV="1">
            <a:off x="2953762" y="2110506"/>
            <a:ext cx="619560" cy="249155"/>
          </a:xfrm>
          <a:prstGeom prst="curved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endCxn id="48" idx="2"/>
          </p:cNvCxnSpPr>
          <p:nvPr/>
        </p:nvCxnSpPr>
        <p:spPr>
          <a:xfrm rot="10800000">
            <a:off x="765670" y="2140462"/>
            <a:ext cx="1416138" cy="219202"/>
          </a:xfrm>
          <a:prstGeom prst="curvedConnector2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77632" y="2335147"/>
            <a:ext cx="4905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Jump </a:t>
            </a:r>
          </a:p>
          <a:p>
            <a:pPr algn="ctr"/>
            <a:r>
              <a:rPr lang="en-US" sz="1100" dirty="0" smtClean="0"/>
              <a:t>table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457200" y="3079486"/>
            <a:ext cx="10924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Fault Domain 1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3566188" y="3079486"/>
            <a:ext cx="10924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Fault Domain 2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46844" y="1771130"/>
            <a:ext cx="63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Calls between Fault Domains</a:t>
            </a:r>
            <a:br>
              <a:rPr lang="en-US" dirty="0" smtClean="0"/>
            </a:br>
            <a:r>
              <a:rPr lang="en-US" sz="4000" dirty="0" smtClean="0"/>
              <a:t>(</a:t>
            </a:r>
            <a:r>
              <a:rPr lang="en-US" sz="4000" dirty="0"/>
              <a:t>cross-fault-domain-</a:t>
            </a:r>
            <a:r>
              <a:rPr lang="en-US" sz="4000" dirty="0" smtClean="0"/>
              <a:t>RPC)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1931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A pair of stubs for each pair of fault domains</a:t>
            </a:r>
          </a:p>
          <a:p>
            <a:r>
              <a:rPr lang="en-US" sz="1800" dirty="0"/>
              <a:t>Stubs are </a:t>
            </a:r>
            <a:r>
              <a:rPr lang="en-US" sz="1800" dirty="0" smtClean="0"/>
              <a:t>trusted</a:t>
            </a:r>
          </a:p>
          <a:p>
            <a:r>
              <a:rPr lang="en-US" sz="1800" dirty="0" smtClean="0"/>
              <a:t>Present outside the fault domains</a:t>
            </a:r>
          </a:p>
          <a:p>
            <a:r>
              <a:rPr lang="en-US" sz="1800" dirty="0" smtClean="0"/>
              <a:t>Responsible for </a:t>
            </a:r>
          </a:p>
          <a:p>
            <a:pPr lvl="1"/>
            <a:r>
              <a:rPr lang="en-US" sz="1400" dirty="0" smtClean="0"/>
              <a:t>copying cross-domain arguments between </a:t>
            </a:r>
            <a:br>
              <a:rPr lang="en-US" sz="1400" dirty="0" smtClean="0"/>
            </a:br>
            <a:r>
              <a:rPr lang="en-US" sz="1400" dirty="0" smtClean="0"/>
              <a:t>domains</a:t>
            </a:r>
          </a:p>
          <a:p>
            <a:pPr lvl="1"/>
            <a:r>
              <a:rPr lang="en-US" sz="1600" dirty="0" smtClean="0"/>
              <a:t>manages machine state</a:t>
            </a:r>
            <a:br>
              <a:rPr lang="en-US" sz="1600" dirty="0" smtClean="0"/>
            </a:br>
            <a:r>
              <a:rPr lang="en-US" sz="1600" dirty="0" smtClean="0"/>
              <a:t>(store/restore registers as required)</a:t>
            </a:r>
          </a:p>
          <a:p>
            <a:pPr lvl="1"/>
            <a:r>
              <a:rPr lang="en-US" sz="1600" dirty="0" smtClean="0"/>
              <a:t>Switch execution stack</a:t>
            </a:r>
          </a:p>
          <a:p>
            <a:pPr lvl="1"/>
            <a:r>
              <a:rPr lang="en-US" sz="1600" dirty="0" smtClean="0"/>
              <a:t>They can directly copy call arguments to </a:t>
            </a:r>
            <a:br>
              <a:rPr lang="en-US" sz="1600" dirty="0" smtClean="0"/>
            </a:br>
            <a:r>
              <a:rPr lang="en-US" sz="1600" dirty="0" smtClean="0"/>
              <a:t>the target domain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Cheap</a:t>
            </a:r>
          </a:p>
          <a:p>
            <a:pPr lvl="1"/>
            <a:r>
              <a:rPr lang="en-US" sz="1600" dirty="0" smtClean="0"/>
              <a:t>No traps, no context switches</a:t>
            </a:r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486" y="1458462"/>
            <a:ext cx="1088157" cy="677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35486" y="2142316"/>
            <a:ext cx="1088157" cy="677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65606" y="1699213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65606" y="1806660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69916" y="1907255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62781" y="2014702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48783" y="1458462"/>
            <a:ext cx="1088157" cy="677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48783" y="2142316"/>
            <a:ext cx="1088157" cy="677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51607" y="1699213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51607" y="1806660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55917" y="1907255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48782" y="2014702"/>
            <a:ext cx="458036" cy="82227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60089" y="1234261"/>
            <a:ext cx="771959" cy="274136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Call stub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6560089" y="1959861"/>
            <a:ext cx="771959" cy="2741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Return stub</a:t>
            </a:r>
            <a:endParaRPr lang="en-US" sz="1100" dirty="0"/>
          </a:p>
        </p:txBody>
      </p:sp>
      <p:cxnSp>
        <p:nvCxnSpPr>
          <p:cNvPr id="21" name="Curved Connector 20"/>
          <p:cNvCxnSpPr>
            <a:stCxn id="31" idx="2"/>
            <a:endCxn id="10" idx="1"/>
          </p:cNvCxnSpPr>
          <p:nvPr/>
        </p:nvCxnSpPr>
        <p:spPr>
          <a:xfrm rot="5400000" flipH="1" flipV="1">
            <a:off x="5289802" y="1701926"/>
            <a:ext cx="29955" cy="321651"/>
          </a:xfrm>
          <a:prstGeom prst="curvedConnector4">
            <a:avLst>
              <a:gd name="adj1" fmla="val -763145"/>
              <a:gd name="adj2" fmla="val 99561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19" idx="1"/>
          </p:cNvCxnSpPr>
          <p:nvPr/>
        </p:nvCxnSpPr>
        <p:spPr>
          <a:xfrm flipV="1">
            <a:off x="5923642" y="1371330"/>
            <a:ext cx="636446" cy="476444"/>
          </a:xfrm>
          <a:prstGeom prst="curvedConnector3">
            <a:avLst>
              <a:gd name="adj1" fmla="val 17490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9" idx="3"/>
            <a:endCxn id="24" idx="1"/>
          </p:cNvCxnSpPr>
          <p:nvPr/>
        </p:nvCxnSpPr>
        <p:spPr>
          <a:xfrm>
            <a:off x="7332048" y="1371329"/>
            <a:ext cx="1193493" cy="217331"/>
          </a:xfrm>
          <a:prstGeom prst="curvedConnector3">
            <a:avLst>
              <a:gd name="adj1" fmla="val 50000"/>
            </a:avLst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525540" y="1547546"/>
            <a:ext cx="458036" cy="822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fun</a:t>
            </a:r>
            <a:endParaRPr lang="en-US" sz="1050" dirty="0"/>
          </a:p>
        </p:txBody>
      </p:sp>
      <p:cxnSp>
        <p:nvCxnSpPr>
          <p:cNvPr id="25" name="Curved Connector 24"/>
          <p:cNvCxnSpPr>
            <a:stCxn id="24" idx="2"/>
            <a:endCxn id="16" idx="3"/>
          </p:cNvCxnSpPr>
          <p:nvPr/>
        </p:nvCxnSpPr>
        <p:spPr>
          <a:xfrm rot="5400000">
            <a:off x="8473102" y="1566316"/>
            <a:ext cx="218000" cy="344915"/>
          </a:xfrm>
          <a:prstGeom prst="curvedConnector2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1"/>
            <a:endCxn id="20" idx="3"/>
          </p:cNvCxnSpPr>
          <p:nvPr/>
        </p:nvCxnSpPr>
        <p:spPr>
          <a:xfrm rot="10800000" flipV="1">
            <a:off x="7332047" y="1847773"/>
            <a:ext cx="619560" cy="249155"/>
          </a:xfrm>
          <a:prstGeom prst="curvedConnector3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31" idx="2"/>
          </p:cNvCxnSpPr>
          <p:nvPr/>
        </p:nvCxnSpPr>
        <p:spPr>
          <a:xfrm rot="10800000">
            <a:off x="5143955" y="1877729"/>
            <a:ext cx="1416138" cy="219202"/>
          </a:xfrm>
          <a:prstGeom prst="curvedConnector2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55917" y="2072414"/>
            <a:ext cx="4905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/>
              <a:t>Jump </a:t>
            </a:r>
          </a:p>
          <a:p>
            <a:pPr algn="ctr"/>
            <a:r>
              <a:rPr lang="en-US" sz="1100" dirty="0" smtClean="0"/>
              <a:t>table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835485" y="2816753"/>
            <a:ext cx="10924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Fault Domain 1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7944473" y="2816753"/>
            <a:ext cx="10924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/>
              <a:t>Fault Domain 2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825129" y="1508397"/>
            <a:ext cx="63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 Confinement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Why run C/C++ code in web browser</a:t>
            </a:r>
          </a:p>
          <a:p>
            <a:pPr lvl="1"/>
            <a:r>
              <a:rPr lang="en-US" sz="1600" dirty="0" err="1" smtClean="0"/>
              <a:t>Javascript</a:t>
            </a:r>
            <a:r>
              <a:rPr lang="en-US" sz="1600" dirty="0" smtClean="0"/>
              <a:t> highly restrictive / very slow</a:t>
            </a:r>
          </a:p>
          <a:p>
            <a:pPr lvl="1"/>
            <a:r>
              <a:rPr lang="en-US" sz="1600" dirty="0" smtClean="0"/>
              <a:t>Not suitable for high end graphics / web games</a:t>
            </a:r>
          </a:p>
          <a:p>
            <a:pPr lvl="1"/>
            <a:r>
              <a:rPr lang="en-US" sz="1600" dirty="0" smtClean="0"/>
              <a:t>Would permit extensive client side computation</a:t>
            </a:r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1800" dirty="0" smtClean="0"/>
              <a:t>Why not to run C/C++ code in web browser</a:t>
            </a:r>
          </a:p>
          <a:p>
            <a:pPr lvl="1"/>
            <a:r>
              <a:rPr lang="en-US" sz="1600" dirty="0" smtClean="0"/>
              <a:t>Security! </a:t>
            </a:r>
            <a:br>
              <a:rPr lang="en-US" sz="1600" dirty="0" smtClean="0"/>
            </a:br>
            <a:r>
              <a:rPr lang="en-US" sz="1600" dirty="0" smtClean="0"/>
              <a:t>Difficult to trust C/C++ code </a:t>
            </a:r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How to ensure that one fault domain does not alter system resources used by another fault domain</a:t>
            </a:r>
          </a:p>
          <a:p>
            <a:pPr lvl="1"/>
            <a:r>
              <a:rPr lang="en-US" sz="2000" dirty="0" smtClean="0"/>
              <a:t>For example, does not close the file opened by another domain</a:t>
            </a:r>
          </a:p>
          <a:p>
            <a:r>
              <a:rPr lang="en-US" sz="2400" dirty="0" smtClean="0"/>
              <a:t>One way,</a:t>
            </a:r>
          </a:p>
          <a:p>
            <a:pPr lvl="1"/>
            <a:r>
              <a:rPr lang="en-US" sz="2000" dirty="0" smtClean="0"/>
              <a:t>Let the OS know about the fault domains</a:t>
            </a:r>
          </a:p>
          <a:p>
            <a:pPr lvl="1"/>
            <a:r>
              <a:rPr lang="en-US" sz="2000" dirty="0" smtClean="0"/>
              <a:t>So, the OS keeps track if such violations are done at the system level</a:t>
            </a:r>
          </a:p>
          <a:p>
            <a:r>
              <a:rPr lang="en-US" sz="2400" dirty="0" smtClean="0"/>
              <a:t>Another (more portable way),</a:t>
            </a:r>
          </a:p>
          <a:p>
            <a:pPr lvl="1"/>
            <a:r>
              <a:rPr lang="en-US" sz="2000" dirty="0" smtClean="0"/>
              <a:t>Modify the executable so that all system calls are made through a well defined interface called </a:t>
            </a:r>
            <a:r>
              <a:rPr lang="en-US" sz="2000" i="1" dirty="0" smtClean="0">
                <a:solidFill>
                  <a:srgbClr val="FF0000"/>
                </a:solidFill>
              </a:rPr>
              <a:t>cross-fault-domain-RPC</a:t>
            </a:r>
            <a:r>
              <a:rPr lang="en-US" sz="2000" i="1" dirty="0" smtClean="0"/>
              <a:t>.</a:t>
            </a:r>
          </a:p>
          <a:p>
            <a:pPr lvl="1"/>
            <a:r>
              <a:rPr lang="en-US" sz="2000" dirty="0" smtClean="0"/>
              <a:t>The cross-fault-domain-RPC will make the required checks.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2560" y="4805280"/>
              <a:ext cx="15480" cy="14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40" y="4799520"/>
                <a:ext cx="3492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15189"/>
          </a:xfrm>
          <a:solidFill>
            <a:srgbClr val="CCFFCC"/>
          </a:solidFill>
          <a:ln>
            <a:solidFill>
              <a:srgbClr val="4F81BD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happens if there is a buffer overflow in the isolated code?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76" y="3216311"/>
            <a:ext cx="1320662" cy="18494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69141" y="2201333"/>
            <a:ext cx="1248208" cy="1598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4098" y="2864556"/>
            <a:ext cx="696603" cy="79022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69141" y="3800004"/>
            <a:ext cx="12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7066" y="1984530"/>
            <a:ext cx="2669823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buf</a:t>
            </a:r>
            <a:r>
              <a:rPr lang="en-US" dirty="0" smtClean="0"/>
              <a:t>[10];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buf</a:t>
            </a:r>
            <a:r>
              <a:rPr lang="en-US" dirty="0" smtClean="0"/>
              <a:t>[100] = 0x80402364;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3"/>
          </p:cNvCxnSpPr>
          <p:nvPr/>
        </p:nvCxnSpPr>
        <p:spPr>
          <a:xfrm flipV="1">
            <a:off x="3040701" y="1984530"/>
            <a:ext cx="1006365" cy="1275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040701" y="3184860"/>
            <a:ext cx="1006365" cy="18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344098" y="3259668"/>
            <a:ext cx="696603" cy="1135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04377" y="1913105"/>
            <a:ext cx="1244431" cy="2309559"/>
          </a:xfrm>
          <a:prstGeom prst="rect">
            <a:avLst/>
          </a:prstGeom>
          <a:solidFill>
            <a:srgbClr val="B3A2C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 Data (Global / Heap Variables)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Page tables in kernel modified so that shared memory mapped to every segment that needs access to it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0901" y="4533037"/>
            <a:ext cx="155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 virtual </a:t>
            </a:r>
          </a:p>
          <a:p>
            <a:pPr algn="ctr"/>
            <a:r>
              <a:rPr lang="en-US" dirty="0" smtClean="0"/>
              <a:t>Address space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04377" y="2239634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04377" y="2575209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04377" y="2883076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404377" y="3218651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404377" y="3579222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404377" y="3914797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04377" y="4222664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4880" y="41981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0137" y="1764408"/>
            <a:ext cx="63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31265" y="3088106"/>
            <a:ext cx="1229895" cy="1544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2896" y="4631664"/>
            <a:ext cx="1715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Physical address</a:t>
            </a:r>
            <a:br>
              <a:rPr lang="en-US" dirty="0" smtClean="0"/>
            </a:b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31265" y="4040333"/>
            <a:ext cx="1229895" cy="3157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36191" y="2811107"/>
            <a:ext cx="1229895" cy="1229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0"/>
            <a:endCxn id="19" idx="2"/>
          </p:cNvCxnSpPr>
          <p:nvPr/>
        </p:nvCxnSpPr>
        <p:spPr>
          <a:xfrm>
            <a:off x="4751138" y="2811107"/>
            <a:ext cx="0" cy="1229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36191" y="2967790"/>
            <a:ext cx="122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28175" y="3162298"/>
            <a:ext cx="122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33527" y="3366832"/>
            <a:ext cx="122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28175" y="3579222"/>
            <a:ext cx="122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36191" y="3793786"/>
            <a:ext cx="122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48807" y="2406316"/>
            <a:ext cx="1487383" cy="68179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51898" y="3061128"/>
            <a:ext cx="1479367" cy="10897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640791" y="3699710"/>
            <a:ext cx="1495399" cy="9407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8" idx="1"/>
          </p:cNvCxnSpPr>
          <p:nvPr/>
        </p:nvCxnSpPr>
        <p:spPr>
          <a:xfrm>
            <a:off x="5351898" y="3699710"/>
            <a:ext cx="1479367" cy="498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0823" y="3989910"/>
            <a:ext cx="152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 tables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11959" y="4024535"/>
            <a:ext cx="83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Shared</a:t>
            </a:r>
            <a:br>
              <a:rPr lang="en-US" dirty="0" smtClean="0"/>
            </a:b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Segmentation</a:t>
            </a:r>
            <a:br>
              <a:rPr lang="en-US" dirty="0" smtClean="0"/>
            </a:br>
            <a:r>
              <a:rPr lang="en-US" dirty="0" smtClean="0"/>
              <a:t>(Hardware Support for Sandboxing)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507192"/>
            <a:ext cx="3454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9154" y="3128963"/>
            <a:ext cx="6488300" cy="1257300"/>
            <a:chOff x="76200" y="3257550"/>
            <a:chExt cx="6488300" cy="1676400"/>
          </a:xfrm>
        </p:grpSpPr>
        <p:sp>
          <p:nvSpPr>
            <p:cNvPr id="6" name="Rounded Rectangle 5"/>
            <p:cNvSpPr/>
            <p:nvPr/>
          </p:nvSpPr>
          <p:spPr>
            <a:xfrm>
              <a:off x="76200" y="3562350"/>
              <a:ext cx="3048000" cy="1371600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93" y="4095750"/>
              <a:ext cx="1154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(linear address)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" y="3257550"/>
              <a:ext cx="1197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(logical address)</a:t>
              </a:r>
              <a:endParaRPr lang="en-US" sz="1200" dirty="0"/>
            </a:p>
          </p:txBody>
        </p:sp>
      </p:grpSp>
      <p:graphicFrame>
        <p:nvGraphicFramePr>
          <p:cNvPr id="9" name="Group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874743"/>
              </p:ext>
            </p:extLst>
          </p:nvPr>
        </p:nvGraphicFramePr>
        <p:xfrm>
          <a:off x="4195754" y="1757362"/>
          <a:ext cx="2438400" cy="120872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Segment</a:t>
                      </a:r>
                    </a:p>
                  </a:txBody>
                  <a:tcPr marT="25718" marB="2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Base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Limit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T="25718" marB="2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25718" marB="2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25718" marB="2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4000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T="25718" marB="2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8000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T="25718" marB="2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9000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marT="25718" marB="2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300154" y="3514725"/>
            <a:ext cx="16002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995354" y="3629731"/>
            <a:ext cx="342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segment register (</a:t>
            </a:r>
            <a:r>
              <a:rPr lang="en-US" dirty="0" err="1"/>
              <a:t>eg</a:t>
            </a:r>
            <a:r>
              <a:rPr lang="en-US" dirty="0"/>
              <a:t> %CS)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0154" y="1757363"/>
            <a:ext cx="16002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0x3000</a:t>
            </a:r>
          </a:p>
        </p:txBody>
      </p: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842954" y="1928813"/>
            <a:ext cx="281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pointer to descriptor table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900354" y="1757363"/>
            <a:ext cx="1295400" cy="85725"/>
          </a:xfrm>
          <a:prstGeom prst="straightConnector1">
            <a:avLst/>
          </a:prstGeom>
          <a:ln>
            <a:solidFill>
              <a:schemeClr val="tx2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9" idx="1"/>
          </p:cNvCxnSpPr>
          <p:nvPr/>
        </p:nvCxnSpPr>
        <p:spPr>
          <a:xfrm flipV="1">
            <a:off x="2100254" y="2361724"/>
            <a:ext cx="2095500" cy="11530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4119562" y="1423018"/>
            <a:ext cx="26536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0x3000   (descriptor table)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00154" y="3943350"/>
            <a:ext cx="160020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8" name="TextBox 34"/>
          <p:cNvSpPr txBox="1">
            <a:spLocks noChangeArrowheads="1"/>
          </p:cNvSpPr>
          <p:nvPr/>
        </p:nvSpPr>
        <p:spPr bwMode="auto">
          <a:xfrm>
            <a:off x="1071554" y="4114800"/>
            <a:ext cx="342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offset register (</a:t>
            </a:r>
            <a:r>
              <a:rPr lang="en-US" dirty="0" err="1"/>
              <a:t>eg</a:t>
            </a:r>
            <a:r>
              <a:rPr lang="en-US" dirty="0"/>
              <a:t> %</a:t>
            </a:r>
            <a:r>
              <a:rPr lang="en-US" dirty="0" err="1"/>
              <a:t>eip</a:t>
            </a:r>
            <a:r>
              <a:rPr lang="en-US" dirty="0"/>
              <a:t>)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6200000" flipH="1">
            <a:off x="5105392" y="2867025"/>
            <a:ext cx="1228725" cy="152400"/>
          </a:xfrm>
          <a:prstGeom prst="bentConnector3">
            <a:avLst>
              <a:gd name="adj1" fmla="val -233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567354" y="3557588"/>
            <a:ext cx="457200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" name="Elbow Connector 20"/>
          <p:cNvCxnSpPr>
            <a:stCxn id="17" idx="3"/>
          </p:cNvCxnSpPr>
          <p:nvPr/>
        </p:nvCxnSpPr>
        <p:spPr>
          <a:xfrm flipV="1">
            <a:off x="2900354" y="3686175"/>
            <a:ext cx="2667000" cy="34290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6"/>
          </p:cNvCxnSpPr>
          <p:nvPr/>
        </p:nvCxnSpPr>
        <p:spPr>
          <a:xfrm>
            <a:off x="6024554" y="3686177"/>
            <a:ext cx="1600200" cy="6429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4754" y="3586163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In 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segments for each sandbox</a:t>
            </a:r>
          </a:p>
          <a:p>
            <a:r>
              <a:rPr lang="en-US" sz="2000" dirty="0" smtClean="0"/>
              <a:t>Make segment registers (CS, ES, DS, SS) point to these segments</a:t>
            </a:r>
          </a:p>
          <a:p>
            <a:endParaRPr lang="en-US" sz="2000" dirty="0"/>
          </a:p>
          <a:p>
            <a:r>
              <a:rPr lang="en-US" sz="2000" dirty="0" smtClean="0"/>
              <a:t>Need to ensure that the untrusted code does not modify the segment registers	</a:t>
            </a:r>
          </a:p>
          <a:p>
            <a:endParaRPr lang="en-US" sz="2000" dirty="0"/>
          </a:p>
          <a:p>
            <a:r>
              <a:rPr lang="en-US" sz="2000" dirty="0" smtClean="0"/>
              <a:t>Jumping out of a segment: need to change segment registers appropriately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 Confinement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How to allow an untrusted module to load into a web-browser?</a:t>
            </a:r>
          </a:p>
          <a:p>
            <a:pPr lvl="1"/>
            <a:r>
              <a:rPr lang="en-US" sz="1800" dirty="0" smtClean="0"/>
              <a:t>Trust the developer  / User decides</a:t>
            </a:r>
          </a:p>
          <a:p>
            <a:pPr marL="914400" lvl="2" indent="0">
              <a:buNone/>
            </a:pPr>
            <a:r>
              <a:rPr lang="en-US" sz="1600" dirty="0" smtClean="0"/>
              <a:t>Active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68" y="2305104"/>
            <a:ext cx="6858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 Confinement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How to allow an C/C++ in a web-browser?</a:t>
            </a:r>
          </a:p>
          <a:p>
            <a:pPr lvl="1"/>
            <a:r>
              <a:rPr lang="en-US" sz="1800" dirty="0" smtClean="0"/>
              <a:t>Trust the developer  / User decides</a:t>
            </a:r>
          </a:p>
          <a:p>
            <a:pPr marL="914400" lvl="2" indent="0">
              <a:buNone/>
            </a:pPr>
            <a:r>
              <a:rPr lang="en-US" sz="1600" dirty="0" smtClean="0"/>
              <a:t>Active X</a:t>
            </a:r>
          </a:p>
          <a:p>
            <a:pPr lvl="1"/>
            <a:r>
              <a:rPr lang="en-US" sz="2000" dirty="0" smtClean="0"/>
              <a:t>Fine grained confinement </a:t>
            </a:r>
          </a:p>
          <a:p>
            <a:pPr lvl="2"/>
            <a:r>
              <a:rPr lang="en-US" sz="1600" dirty="0" smtClean="0"/>
              <a:t>(</a:t>
            </a:r>
            <a:r>
              <a:rPr lang="en-US" sz="1600" dirty="0" err="1" smtClean="0"/>
              <a:t>eg</a:t>
            </a:r>
            <a:r>
              <a:rPr lang="en-US" sz="1600" dirty="0" smtClean="0"/>
              <a:t>. NACL from Google)</a:t>
            </a:r>
          </a:p>
          <a:p>
            <a:pPr lvl="2"/>
            <a:r>
              <a:rPr lang="en-US" sz="1600" dirty="0" smtClean="0"/>
              <a:t>Uses Software Fault Isolation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87141" y="2201333"/>
            <a:ext cx="1248208" cy="1598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62098" y="2864556"/>
            <a:ext cx="696603" cy="79022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 Confinement within a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How to </a:t>
            </a:r>
          </a:p>
          <a:p>
            <a:pPr lvl="1"/>
            <a:r>
              <a:rPr lang="en-US" sz="1800" dirty="0" smtClean="0"/>
              <a:t>restrict a module’s capabilities</a:t>
            </a:r>
          </a:p>
          <a:p>
            <a:pPr lvl="1"/>
            <a:r>
              <a:rPr lang="en-US" sz="1800" dirty="0" smtClean="0"/>
              <a:t>Restrict read/modification of data in another module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(jumping outside a module and access  data</a:t>
            </a:r>
            <a:br>
              <a:rPr lang="en-US" sz="1800" dirty="0" smtClean="0"/>
            </a:br>
            <a:r>
              <a:rPr lang="en-US" sz="1800" dirty="0" smtClean="0"/>
              <a:t>outside a module should be done only through</a:t>
            </a:r>
            <a:br>
              <a:rPr lang="en-US" sz="1800" dirty="0" smtClean="0"/>
            </a:br>
            <a:r>
              <a:rPr lang="en-US" sz="1800" dirty="0" smtClean="0"/>
              <a:t>prescribed interfaces)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(can use RPCs, but huge performance overheads)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68175" y="3139594"/>
            <a:ext cx="541733" cy="3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87141" y="3800004"/>
            <a:ext cx="12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Fine Grained Confinement</a:t>
            </a:r>
            <a:br>
              <a:rPr lang="en-US" dirty="0" smtClean="0"/>
            </a:br>
            <a:r>
              <a:rPr lang="en-US" sz="3600" dirty="0" smtClean="0"/>
              <a:t>(Software Fault Isolation)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process space partitioned into logical domains.</a:t>
            </a:r>
          </a:p>
          <a:p>
            <a:r>
              <a:rPr lang="en-US" sz="1600" dirty="0" smtClean="0"/>
              <a:t>Each fault domain contains data, code, and a unique ID</a:t>
            </a:r>
          </a:p>
          <a:p>
            <a:r>
              <a:rPr lang="en-US" sz="1600" dirty="0" smtClean="0"/>
              <a:t>Code in one domain not allowed to read/modify data in another domain. </a:t>
            </a:r>
          </a:p>
          <a:p>
            <a:r>
              <a:rPr lang="en-US" sz="1600" dirty="0" smtClean="0"/>
              <a:t>Code in one domain cannot jump to another domain.</a:t>
            </a:r>
          </a:p>
          <a:p>
            <a:r>
              <a:rPr lang="en-US" sz="1600" dirty="0" smtClean="0"/>
              <a:t>The only way is through a low cost cross-fault-domain RPC interface not involving the OS..</a:t>
            </a:r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90520" y="2842562"/>
            <a:ext cx="4383794" cy="1752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0520" y="4226846"/>
            <a:ext cx="4383794" cy="367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12411" y="3480464"/>
            <a:ext cx="541733" cy="30960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9" idx="1"/>
          </p:cNvCxnSpPr>
          <p:nvPr/>
        </p:nvCxnSpPr>
        <p:spPr>
          <a:xfrm flipV="1">
            <a:off x="3938561" y="2922972"/>
            <a:ext cx="2819666" cy="65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36447" y="4092424"/>
            <a:ext cx="2206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Logical Fault Domains</a:t>
            </a:r>
          </a:p>
          <a:p>
            <a:pPr algn="ctr"/>
            <a:r>
              <a:rPr lang="en-US" sz="1600" dirty="0" smtClean="0"/>
              <a:t>(with a unique ID which is used for access control)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010401" y="2842562"/>
            <a:ext cx="699939" cy="6367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0401" y="3488975"/>
            <a:ext cx="699939" cy="6367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64623" y="3790064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54748" y="3039964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1" y="4594622"/>
            <a:ext cx="5864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Wahbe</a:t>
            </a:r>
            <a:r>
              <a:rPr lang="en-US" sz="1400" dirty="0" smtClean="0"/>
              <a:t> et al. Efficient Software Fault Isolation, SOSP 93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</a:t>
            </a:r>
            <a:r>
              <a:rPr lang="en-US" sz="1400" dirty="0" err="1"/>
              <a:t>dl.acm.org</a:t>
            </a:r>
            <a:r>
              <a:rPr lang="en-US" sz="1400" dirty="0"/>
              <a:t>/</a:t>
            </a:r>
            <a:r>
              <a:rPr lang="en-US" sz="1400" dirty="0" err="1"/>
              <a:t>citation.cfm?doid</a:t>
            </a:r>
            <a:r>
              <a:rPr lang="en-US" sz="1400" dirty="0"/>
              <a:t>=168619.168635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37252" y="2922970"/>
            <a:ext cx="1248208" cy="1202797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12209" y="3190319"/>
            <a:ext cx="696603" cy="79022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718286" y="3465357"/>
            <a:ext cx="541733" cy="309600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3308813" y="3178463"/>
            <a:ext cx="629748" cy="802078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Segments and Segment Identifier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6140" y="1625909"/>
            <a:ext cx="1244431" cy="2655331"/>
          </a:xfrm>
          <a:prstGeom prst="rect">
            <a:avLst/>
          </a:prstGeom>
          <a:solidFill>
            <a:srgbClr val="B3A2C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8694" y="4256038"/>
            <a:ext cx="14011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process virtual </a:t>
            </a:r>
          </a:p>
          <a:p>
            <a:pPr algn="ctr"/>
            <a:r>
              <a:rPr lang="en-US" sz="1600" dirty="0" smtClean="0"/>
              <a:t>Address space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16140" y="1962635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16140" y="2298210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16140" y="2606077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16140" y="2941652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16140" y="3302223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16140" y="3637798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16140" y="3945665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137" y="40790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1900" y="1487409"/>
            <a:ext cx="63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24180" y="1410846"/>
            <a:ext cx="1244431" cy="1032827"/>
          </a:xfrm>
          <a:prstGeom prst="rect">
            <a:avLst/>
          </a:prstGeom>
          <a:solidFill>
            <a:srgbClr val="B3A2C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360571" y="1410847"/>
            <a:ext cx="1563609" cy="551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60571" y="2298211"/>
            <a:ext cx="1563609" cy="145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68611" y="2288589"/>
            <a:ext cx="13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0xabcd0000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68611" y="1306121"/>
            <a:ext cx="127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0xabcdFFFF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69043" y="1458503"/>
            <a:ext cx="8730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Segment, </a:t>
            </a:r>
          </a:p>
          <a:p>
            <a:pPr algn="ctr"/>
            <a:r>
              <a:rPr lang="en-US" sz="1400" dirty="0" smtClean="0"/>
              <a:t>with </a:t>
            </a:r>
          </a:p>
          <a:p>
            <a:pPr algn="ctr"/>
            <a:r>
              <a:rPr lang="en-US" sz="1400" dirty="0" smtClean="0"/>
              <a:t>identifier </a:t>
            </a:r>
          </a:p>
          <a:p>
            <a:pPr algn="ctr"/>
            <a:r>
              <a:rPr lang="en-US" sz="1400" dirty="0" smtClean="0"/>
              <a:t>0xabcd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24496" y="2638588"/>
            <a:ext cx="5962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A fault domain contains 2 segments (code; </a:t>
            </a:r>
            <a:r>
              <a:rPr lang="en-US" sz="1400" dirty="0" err="1" smtClean="0"/>
              <a:t>data+stack+heap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 smtClean="0"/>
              <a:t>Virtual address space divided into segments such that addresses in the same segment have the same upper address bits (</a:t>
            </a:r>
            <a:r>
              <a:rPr lang="en-US" sz="1400" dirty="0" err="1" smtClean="0"/>
              <a:t>eg</a:t>
            </a:r>
            <a:r>
              <a:rPr lang="en-US" sz="1400" dirty="0" smtClean="0"/>
              <a:t> in the above example the segment identifier is </a:t>
            </a:r>
            <a:r>
              <a:rPr lang="en-US" sz="1400" b="1" dirty="0" smtClean="0"/>
              <a:t>0xabcd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 smtClean="0"/>
              <a:t>An untrusted module’s object is modified so that it can jump only to targets in its code segment and read/write only to addresses within its data segment.</a:t>
            </a:r>
          </a:p>
        </p:txBody>
      </p:sp>
    </p:spTree>
    <p:extLst>
      <p:ext uri="{BB962C8B-B14F-4D97-AF65-F5344CB8AC3E}">
        <p14:creationId xmlns:p14="http://schemas.microsoft.com/office/powerpoint/2010/main" val="26674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Segments and Segment Identifier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6140" y="1625909"/>
            <a:ext cx="1244431" cy="2655331"/>
          </a:xfrm>
          <a:prstGeom prst="rect">
            <a:avLst/>
          </a:prstGeom>
          <a:solidFill>
            <a:srgbClr val="B3A2C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2664" y="4256038"/>
            <a:ext cx="155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 virtual </a:t>
            </a:r>
          </a:p>
          <a:p>
            <a:pPr algn="ctr"/>
            <a:r>
              <a:rPr lang="en-US" dirty="0" smtClean="0"/>
              <a:t>Address space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16140" y="1962635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16140" y="2298210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116140" y="2606077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16140" y="2941652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16140" y="3302223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16140" y="3637798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16140" y="3945665"/>
            <a:ext cx="1244431" cy="96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137" y="40790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1900" y="1487409"/>
            <a:ext cx="63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24180" y="1410846"/>
            <a:ext cx="1244431" cy="1032827"/>
          </a:xfrm>
          <a:prstGeom prst="rect">
            <a:avLst/>
          </a:prstGeom>
          <a:solidFill>
            <a:srgbClr val="B3A2C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360571" y="1410847"/>
            <a:ext cx="1563609" cy="551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60571" y="2298211"/>
            <a:ext cx="1563609" cy="145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68611" y="2288589"/>
            <a:ext cx="13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0xabcd0000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68611" y="1306121"/>
            <a:ext cx="127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0xabcdFFFF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69043" y="1500836"/>
            <a:ext cx="8730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Segment, </a:t>
            </a:r>
          </a:p>
          <a:p>
            <a:pPr algn="ctr"/>
            <a:r>
              <a:rPr lang="en-US" sz="1400" dirty="0" smtClean="0"/>
              <a:t>with </a:t>
            </a:r>
          </a:p>
          <a:p>
            <a:pPr algn="ctr"/>
            <a:r>
              <a:rPr lang="en-US" sz="1400" dirty="0" smtClean="0"/>
              <a:t>identifier </a:t>
            </a:r>
          </a:p>
          <a:p>
            <a:pPr algn="ctr"/>
            <a:r>
              <a:rPr lang="en-US" sz="1400" dirty="0" smtClean="0"/>
              <a:t>0xabcd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24496" y="2638588"/>
            <a:ext cx="596230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Modify untrusted object at load time,</a:t>
            </a:r>
          </a:p>
          <a:p>
            <a:endParaRPr lang="en-US" dirty="0"/>
          </a:p>
          <a:p>
            <a:r>
              <a:rPr lang="en-US" dirty="0" smtClean="0"/>
              <a:t>All legal jumps will have the same upper bits (same segment identifier)</a:t>
            </a:r>
          </a:p>
          <a:p>
            <a:endParaRPr lang="en-US" dirty="0"/>
          </a:p>
          <a:p>
            <a:r>
              <a:rPr lang="en-US" dirty="0" smtClean="0"/>
              <a:t>All legal data addresses generated will also have the same upper bits (same segment identifier)</a:t>
            </a:r>
          </a:p>
          <a:p>
            <a:endParaRPr lang="en-US" dirty="0">
              <a:solidFill>
                <a:srgbClr val="9537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Binary rewriting statically</a:t>
            </a:r>
          </a:p>
          <a:p>
            <a:pPr lvl="1"/>
            <a:r>
              <a:rPr lang="en-US" sz="1600" dirty="0" smtClean="0"/>
              <a:t>At the time of loading, parse through the untrusted module to determine all memory read and write instructions and jump instructions. 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 smtClean="0"/>
              <a:t>Use unique ID (upper bits) to determine if the target address is legal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Rewriting can be done either at compile time (modifying compiler) or at load time.</a:t>
            </a:r>
            <a:br>
              <a:rPr lang="en-US" sz="1600" dirty="0" smtClean="0"/>
            </a:br>
            <a:endParaRPr lang="en-US" sz="1600" dirty="0" smtClean="0"/>
          </a:p>
          <a:p>
            <a:pPr lvl="1"/>
            <a:r>
              <a:rPr lang="en-US" sz="1600" dirty="0" smtClean="0"/>
              <a:t>A verifier is also needed when the module is loaded into the fault domain.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A548-B2ED-8C42-9E64-DB4B1D8141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54242</TotalTime>
  <Words>1230</Words>
  <Application>Microsoft Office PowerPoint</Application>
  <PresentationFormat>On-screen Show (16:9)</PresentationFormat>
  <Paragraphs>303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Mangal</vt:lpstr>
      <vt:lpstr>Office Theme</vt:lpstr>
      <vt:lpstr>Software Fault Isolation</vt:lpstr>
      <vt:lpstr>Web Browser Confinement</vt:lpstr>
      <vt:lpstr>Web Browser Confinement</vt:lpstr>
      <vt:lpstr>Web Browser Confinement</vt:lpstr>
      <vt:lpstr>Fine Confinement within a Process</vt:lpstr>
      <vt:lpstr>Fine Grained Confinement (Software Fault Isolation)</vt:lpstr>
      <vt:lpstr>Segments and Segment Identifier</vt:lpstr>
      <vt:lpstr>Segments and Segment Identifier</vt:lpstr>
      <vt:lpstr>Achieving Segmentation</vt:lpstr>
      <vt:lpstr>Safe &amp; Unsafe Instructions</vt:lpstr>
      <vt:lpstr>Safe Instructions</vt:lpstr>
      <vt:lpstr>Unsafe Instructions</vt:lpstr>
      <vt:lpstr>Runtime Checks for Unsafe Instructions (segment matching)</vt:lpstr>
      <vt:lpstr>Run Time Checks Segment Matching</vt:lpstr>
      <vt:lpstr>Address Sandboxing</vt:lpstr>
      <vt:lpstr>Address Sandboxing</vt:lpstr>
      <vt:lpstr>Ensure Valid Instructions</vt:lpstr>
      <vt:lpstr>Calls between Fault Domains (light weight cross-fault-domain-RPC)</vt:lpstr>
      <vt:lpstr>Calls between Fault Domains (cross-fault-domain-RPC)</vt:lpstr>
      <vt:lpstr>System Resources</vt:lpstr>
      <vt:lpstr>Points to Ponder</vt:lpstr>
      <vt:lpstr>Shared Data (Global / Heap Variables)</vt:lpstr>
      <vt:lpstr>Segmentation (Hardware Support for Sandboxing)</vt:lpstr>
      <vt:lpstr>Segmentation Example</vt:lpstr>
      <vt:lpstr>Segmentation In Sandboxing</vt:lpstr>
    </vt:vector>
  </TitlesOfParts>
  <Company>IIT Madras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Security</dc:title>
  <dc:creator>Chester Rebeiro</dc:creator>
  <cp:lastModifiedBy>NPTEL_MSB203</cp:lastModifiedBy>
  <cp:revision>275</cp:revision>
  <cp:lastPrinted>2017-10-04T08:04:32Z</cp:lastPrinted>
  <dcterms:created xsi:type="dcterms:W3CDTF">2017-05-23T06:29:27Z</dcterms:created>
  <dcterms:modified xsi:type="dcterms:W3CDTF">2018-11-12T07:34:30Z</dcterms:modified>
</cp:coreProperties>
</file>