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8" r:id="rId3"/>
    <p:sldId id="270" r:id="rId4"/>
    <p:sldId id="276" r:id="rId5"/>
    <p:sldId id="267" r:id="rId6"/>
    <p:sldId id="271" r:id="rId7"/>
    <p:sldId id="277" r:id="rId8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93" autoAdjust="0"/>
    <p:restoredTop sz="99012" autoAdjust="0"/>
  </p:normalViewPr>
  <p:slideViewPr>
    <p:cSldViewPr snapToGrid="0">
      <p:cViewPr>
        <p:scale>
          <a:sx n="110" d="100"/>
          <a:sy n="110" d="100"/>
        </p:scale>
        <p:origin x="-1116" y="-16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진호" userId="308e03c01d2ca245" providerId="Windows Live" clId="Web-{6A4264C8-BFDF-4985-9E6A-F89D9C056B7F}"/>
    <pc:docChg chg="addSld modSld">
      <pc:chgData name="진호" userId="308e03c01d2ca245" providerId="Windows Live" clId="Web-{6A4264C8-BFDF-4985-9E6A-F89D9C056B7F}" dt="2019-07-06T01:52:21.283" v="942" actId="20577"/>
      <pc:docMkLst>
        <pc:docMk/>
      </pc:docMkLst>
      <pc:sldChg chg="addSp delSp modSp">
        <pc:chgData name="진호" userId="308e03c01d2ca245" providerId="Windows Live" clId="Web-{6A4264C8-BFDF-4985-9E6A-F89D9C056B7F}" dt="2019-07-06T01:41:32.615" v="638" actId="1076"/>
        <pc:sldMkLst>
          <pc:docMk/>
          <pc:sldMk cId="3569210928" sldId="256"/>
        </pc:sldMkLst>
        <pc:spChg chg="del">
          <ac:chgData name="진호" userId="308e03c01d2ca245" providerId="Windows Live" clId="Web-{6A4264C8-BFDF-4985-9E6A-F89D9C056B7F}" dt="2019-07-06T01:24:27.324" v="0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진호" userId="308e03c01d2ca245" providerId="Windows Live" clId="Web-{6A4264C8-BFDF-4985-9E6A-F89D9C056B7F}" dt="2019-07-06T01:26:19.357" v="81" actId="1076"/>
          <ac:spMkLst>
            <pc:docMk/>
            <pc:sldMk cId="3569210928" sldId="256"/>
            <ac:spMk id="3" creationId="{00000000-0000-0000-0000-000000000000}"/>
          </ac:spMkLst>
        </pc:spChg>
        <pc:spChg chg="add mod">
          <ac:chgData name="진호" userId="308e03c01d2ca245" providerId="Windows Live" clId="Web-{6A4264C8-BFDF-4985-9E6A-F89D9C056B7F}" dt="2019-07-06T01:41:17.385" v="635" actId="20577"/>
          <ac:spMkLst>
            <pc:docMk/>
            <pc:sldMk cId="3569210928" sldId="256"/>
            <ac:spMk id="5" creationId="{7F3BA589-0C2E-4051-8F70-1FDB1F7AFB0B}"/>
          </ac:spMkLst>
        </pc:spChg>
        <pc:picChg chg="add mod">
          <ac:chgData name="진호" userId="308e03c01d2ca245" providerId="Windows Live" clId="Web-{6A4264C8-BFDF-4985-9E6A-F89D9C056B7F}" dt="2019-07-06T01:41:32.615" v="638" actId="1076"/>
          <ac:picMkLst>
            <pc:docMk/>
            <pc:sldMk cId="3569210928" sldId="256"/>
            <ac:picMk id="6" creationId="{1EBCD89F-5ECD-4B62-BC7E-D382B1F858D8}"/>
          </ac:picMkLst>
        </pc:picChg>
      </pc:sldChg>
      <pc:sldChg chg="delSp modSp add replId">
        <pc:chgData name="진호" userId="308e03c01d2ca245" providerId="Windows Live" clId="Web-{6A4264C8-BFDF-4985-9E6A-F89D9C056B7F}" dt="2019-07-06T01:52:21.268" v="941" actId="20577"/>
        <pc:sldMkLst>
          <pc:docMk/>
          <pc:sldMk cId="1820134815" sldId="257"/>
        </pc:sldMkLst>
        <pc:spChg chg="mod">
          <ac:chgData name="진호" userId="308e03c01d2ca245" providerId="Windows Live" clId="Web-{6A4264C8-BFDF-4985-9E6A-F89D9C056B7F}" dt="2019-07-06T01:52:21.268" v="941" actId="20577"/>
          <ac:spMkLst>
            <pc:docMk/>
            <pc:sldMk cId="1820134815" sldId="257"/>
            <ac:spMk id="5" creationId="{7F3BA589-0C2E-4051-8F70-1FDB1F7AFB0B}"/>
          </ac:spMkLst>
        </pc:spChg>
        <pc:picChg chg="del">
          <ac:chgData name="진호" userId="308e03c01d2ca245" providerId="Windows Live" clId="Web-{6A4264C8-BFDF-4985-9E6A-F89D9C056B7F}" dt="2019-07-06T01:42:56.038" v="640"/>
          <ac:picMkLst>
            <pc:docMk/>
            <pc:sldMk cId="1820134815" sldId="257"/>
            <ac:picMk id="6" creationId="{1EBCD89F-5ECD-4B62-BC7E-D382B1F858D8}"/>
          </ac:picMkLst>
        </pc:picChg>
      </pc:sldChg>
    </pc:docChg>
  </pc:docChgLst>
  <pc:docChgLst>
    <pc:chgData name="진호" userId="308e03c01d2ca245" providerId="Windows Live" clId="Web-{185FFB62-1CFF-446A-94E7-C3AB626CC418}"/>
    <pc:docChg chg="addSld delSld modSld sldOrd">
      <pc:chgData name="진호" userId="308e03c01d2ca245" providerId="Windows Live" clId="Web-{185FFB62-1CFF-446A-94E7-C3AB626CC418}" dt="2019-07-06T13:23:08.390" v="5138" actId="20577"/>
      <pc:docMkLst>
        <pc:docMk/>
      </pc:docMkLst>
      <pc:sldChg chg="addSp delSp modSp">
        <pc:chgData name="진호" userId="308e03c01d2ca245" providerId="Windows Live" clId="Web-{185FFB62-1CFF-446A-94E7-C3AB626CC418}" dt="2019-07-06T13:00:04.504" v="5060" actId="14100"/>
        <pc:sldMkLst>
          <pc:docMk/>
          <pc:sldMk cId="3569210928" sldId="256"/>
        </pc:sldMkLst>
        <pc:spChg chg="add mod">
          <ac:chgData name="진호" userId="308e03c01d2ca245" providerId="Windows Live" clId="Web-{185FFB62-1CFF-446A-94E7-C3AB626CC418}" dt="2019-07-06T12:59:59.128" v="5058" actId="14100"/>
          <ac:spMkLst>
            <pc:docMk/>
            <pc:sldMk cId="3569210928" sldId="256"/>
            <ac:spMk id="2" creationId="{A67B4EED-F972-49EB-A118-76512DC2555F}"/>
          </ac:spMkLst>
        </pc:spChg>
        <pc:spChg chg="mod">
          <ac:chgData name="진호" userId="308e03c01d2ca245" providerId="Windows Live" clId="Web-{185FFB62-1CFF-446A-94E7-C3AB626CC418}" dt="2019-07-06T11:55:38.826" v="3644" actId="20577"/>
          <ac:spMkLst>
            <pc:docMk/>
            <pc:sldMk cId="3569210928" sldId="256"/>
            <ac:spMk id="5" creationId="{7F3BA589-0C2E-4051-8F70-1FDB1F7AFB0B}"/>
          </ac:spMkLst>
        </pc:spChg>
        <pc:picChg chg="del">
          <ac:chgData name="진호" userId="308e03c01d2ca245" providerId="Windows Live" clId="Web-{185FFB62-1CFF-446A-94E7-C3AB626CC418}" dt="2019-07-06T04:30:09.561" v="708"/>
          <ac:picMkLst>
            <pc:docMk/>
            <pc:sldMk cId="3569210928" sldId="256"/>
            <ac:picMk id="6" creationId="{1EBCD89F-5ECD-4B62-BC7E-D382B1F858D8}"/>
          </ac:picMkLst>
        </pc:picChg>
        <pc:picChg chg="add mod">
          <ac:chgData name="진호" userId="308e03c01d2ca245" providerId="Windows Live" clId="Web-{185FFB62-1CFF-446A-94E7-C3AB626CC418}" dt="2019-07-06T13:00:04.504" v="5060" actId="14100"/>
          <ac:picMkLst>
            <pc:docMk/>
            <pc:sldMk cId="3569210928" sldId="256"/>
            <ac:picMk id="7" creationId="{CFB42414-9259-4E74-9344-69C0F43957D4}"/>
          </ac:picMkLst>
        </pc:picChg>
      </pc:sldChg>
      <pc:sldChg chg="modSp ord">
        <pc:chgData name="진호" userId="308e03c01d2ca245" providerId="Windows Live" clId="Web-{185FFB62-1CFF-446A-94E7-C3AB626CC418}" dt="2019-07-06T05:15:16.764" v="2216" actId="20577"/>
        <pc:sldMkLst>
          <pc:docMk/>
          <pc:sldMk cId="1820134815" sldId="257"/>
        </pc:sldMkLst>
        <pc:spChg chg="mod">
          <ac:chgData name="진호" userId="308e03c01d2ca245" providerId="Windows Live" clId="Web-{185FFB62-1CFF-446A-94E7-C3AB626CC418}" dt="2019-07-06T05:15:16.764" v="2216" actId="20577"/>
          <ac:spMkLst>
            <pc:docMk/>
            <pc:sldMk cId="1820134815" sldId="257"/>
            <ac:spMk id="5" creationId="{7F3BA589-0C2E-4051-8F70-1FDB1F7AFB0B}"/>
          </ac:spMkLst>
        </pc:spChg>
      </pc:sldChg>
      <pc:sldChg chg="delSp modSp add replId">
        <pc:chgData name="진호" userId="308e03c01d2ca245" providerId="Windows Live" clId="Web-{185FFB62-1CFF-446A-94E7-C3AB626CC418}" dt="2019-07-06T05:12:32.273" v="2173"/>
        <pc:sldMkLst>
          <pc:docMk/>
          <pc:sldMk cId="3995313570" sldId="258"/>
        </pc:sldMkLst>
        <pc:spChg chg="mod">
          <ac:chgData name="진호" userId="308e03c01d2ca245" providerId="Windows Live" clId="Web-{185FFB62-1CFF-446A-94E7-C3AB626CC418}" dt="2019-07-06T05:12:21.319" v="2170" actId="20577"/>
          <ac:spMkLst>
            <pc:docMk/>
            <pc:sldMk cId="3995313570" sldId="258"/>
            <ac:spMk id="5" creationId="{7F3BA589-0C2E-4051-8F70-1FDB1F7AFB0B}"/>
          </ac:spMkLst>
        </pc:spChg>
        <pc:picChg chg="del">
          <ac:chgData name="진호" userId="308e03c01d2ca245" providerId="Windows Live" clId="Web-{185FFB62-1CFF-446A-94E7-C3AB626CC418}" dt="2019-07-06T05:12:32.273" v="2173"/>
          <ac:picMkLst>
            <pc:docMk/>
            <pc:sldMk cId="3995313570" sldId="258"/>
            <ac:picMk id="6" creationId="{1EBCD89F-5ECD-4B62-BC7E-D382B1F858D8}"/>
          </ac:picMkLst>
        </pc:picChg>
      </pc:sldChg>
      <pc:sldChg chg="addSp delSp modSp add del replId">
        <pc:chgData name="진호" userId="308e03c01d2ca245" providerId="Windows Live" clId="Web-{185FFB62-1CFF-446A-94E7-C3AB626CC418}" dt="2019-07-06T13:01:29.148" v="5061"/>
        <pc:sldMkLst>
          <pc:docMk/>
          <pc:sldMk cId="3552333560" sldId="259"/>
        </pc:sldMkLst>
        <pc:spChg chg="mod">
          <ac:chgData name="진호" userId="308e03c01d2ca245" providerId="Windows Live" clId="Web-{185FFB62-1CFF-446A-94E7-C3AB626CC418}" dt="2019-07-06T05:11:05.551" v="2155" actId="20577"/>
          <ac:spMkLst>
            <pc:docMk/>
            <pc:sldMk cId="3552333560" sldId="259"/>
            <ac:spMk id="5" creationId="{7F3BA589-0C2E-4051-8F70-1FDB1F7AFB0B}"/>
          </ac:spMkLst>
        </pc:spChg>
        <pc:picChg chg="add mod">
          <ac:chgData name="진호" userId="308e03c01d2ca245" providerId="Windows Live" clId="Web-{185FFB62-1CFF-446A-94E7-C3AB626CC418}" dt="2019-07-06T05:05:33.504" v="2083" actId="1076"/>
          <ac:picMkLst>
            <pc:docMk/>
            <pc:sldMk cId="3552333560" sldId="259"/>
            <ac:picMk id="2" creationId="{5F09050D-133C-4603-9D6A-1195B68582AB}"/>
          </ac:picMkLst>
        </pc:picChg>
        <pc:picChg chg="add del mod ord">
          <ac:chgData name="진호" userId="308e03c01d2ca245" providerId="Windows Live" clId="Web-{185FFB62-1CFF-446A-94E7-C3AB626CC418}" dt="2019-07-06T12:21:23.909" v="4172"/>
          <ac:picMkLst>
            <pc:docMk/>
            <pc:sldMk cId="3552333560" sldId="259"/>
            <ac:picMk id="6" creationId="{49673D84-F1D7-420F-95F9-D3885E12117E}"/>
          </ac:picMkLst>
        </pc:picChg>
      </pc:sldChg>
      <pc:sldChg chg="addSp modSp add replId">
        <pc:chgData name="진호" userId="308e03c01d2ca245" providerId="Windows Live" clId="Web-{185FFB62-1CFF-446A-94E7-C3AB626CC418}" dt="2019-07-06T11:58:09.271" v="3717" actId="20577"/>
        <pc:sldMkLst>
          <pc:docMk/>
          <pc:sldMk cId="2276307979" sldId="260"/>
        </pc:sldMkLst>
        <pc:spChg chg="mod">
          <ac:chgData name="진호" userId="308e03c01d2ca245" providerId="Windows Live" clId="Web-{185FFB62-1CFF-446A-94E7-C3AB626CC418}" dt="2019-07-06T11:58:09.271" v="3717" actId="20577"/>
          <ac:spMkLst>
            <pc:docMk/>
            <pc:sldMk cId="2276307979" sldId="260"/>
            <ac:spMk id="5" creationId="{7F3BA589-0C2E-4051-8F70-1FDB1F7AFB0B}"/>
          </ac:spMkLst>
        </pc:spChg>
        <pc:picChg chg="add mod">
          <ac:chgData name="진호" userId="308e03c01d2ca245" providerId="Windows Live" clId="Web-{185FFB62-1CFF-446A-94E7-C3AB626CC418}" dt="2019-07-06T05:25:29.212" v="2639" actId="14100"/>
          <ac:picMkLst>
            <pc:docMk/>
            <pc:sldMk cId="2276307979" sldId="260"/>
            <ac:picMk id="2" creationId="{96B0CF02-FEA9-475B-8342-CC3ADE4E0E66}"/>
          </ac:picMkLst>
        </pc:picChg>
        <pc:picChg chg="add mod">
          <ac:chgData name="진호" userId="308e03c01d2ca245" providerId="Windows Live" clId="Web-{185FFB62-1CFF-446A-94E7-C3AB626CC418}" dt="2019-07-06T05:25:25.383" v="2637" actId="1076"/>
          <ac:picMkLst>
            <pc:docMk/>
            <pc:sldMk cId="2276307979" sldId="260"/>
            <ac:picMk id="6" creationId="{3B844F4A-352E-46D8-8145-2E1D3AF847F1}"/>
          </ac:picMkLst>
        </pc:picChg>
        <pc:picChg chg="add mod">
          <ac:chgData name="진호" userId="308e03c01d2ca245" providerId="Windows Live" clId="Web-{185FFB62-1CFF-446A-94E7-C3AB626CC418}" dt="2019-07-06T05:25:55.056" v="2655" actId="1076"/>
          <ac:picMkLst>
            <pc:docMk/>
            <pc:sldMk cId="2276307979" sldId="260"/>
            <ac:picMk id="8" creationId="{FCF4A8EF-79F0-4B7A-920C-24D8D54820AF}"/>
          </ac:picMkLst>
        </pc:picChg>
        <pc:picChg chg="add mod">
          <ac:chgData name="진호" userId="308e03c01d2ca245" providerId="Windows Live" clId="Web-{185FFB62-1CFF-446A-94E7-C3AB626CC418}" dt="2019-07-06T05:25:58.760" v="2656" actId="14100"/>
          <ac:picMkLst>
            <pc:docMk/>
            <pc:sldMk cId="2276307979" sldId="260"/>
            <ac:picMk id="10" creationId="{947BCF9E-C2AA-46B7-8EE3-3CC556107435}"/>
          </ac:picMkLst>
        </pc:picChg>
      </pc:sldChg>
      <pc:sldChg chg="addSp delSp modSp add replId">
        <pc:chgData name="진호" userId="308e03c01d2ca245" providerId="Windows Live" clId="Web-{185FFB62-1CFF-446A-94E7-C3AB626CC418}" dt="2019-07-06T05:49:13.688" v="2968" actId="1076"/>
        <pc:sldMkLst>
          <pc:docMk/>
          <pc:sldMk cId="962019860" sldId="261"/>
        </pc:sldMkLst>
        <pc:spChg chg="mod">
          <ac:chgData name="진호" userId="308e03c01d2ca245" providerId="Windows Live" clId="Web-{185FFB62-1CFF-446A-94E7-C3AB626CC418}" dt="2019-07-06T05:49:06.094" v="2965" actId="20577"/>
          <ac:spMkLst>
            <pc:docMk/>
            <pc:sldMk cId="962019860" sldId="261"/>
            <ac:spMk id="5" creationId="{7F3BA589-0C2E-4051-8F70-1FDB1F7AFB0B}"/>
          </ac:spMkLst>
        </pc:spChg>
        <pc:picChg chg="del">
          <ac:chgData name="진호" userId="308e03c01d2ca245" providerId="Windows Live" clId="Web-{185FFB62-1CFF-446A-94E7-C3AB626CC418}" dt="2019-07-06T05:26:07.307" v="2660"/>
          <ac:picMkLst>
            <pc:docMk/>
            <pc:sldMk cId="962019860" sldId="261"/>
            <ac:picMk id="2" creationId="{96B0CF02-FEA9-475B-8342-CC3ADE4E0E66}"/>
          </ac:picMkLst>
        </pc:picChg>
        <pc:picChg chg="add del mod">
          <ac:chgData name="진호" userId="308e03c01d2ca245" providerId="Windows Live" clId="Web-{185FFB62-1CFF-446A-94E7-C3AB626CC418}" dt="2019-07-06T05:43:06.893" v="2920"/>
          <ac:picMkLst>
            <pc:docMk/>
            <pc:sldMk cId="962019860" sldId="261"/>
            <ac:picMk id="4" creationId="{BC19AAA3-CAD1-422C-9890-341B9EF0972C}"/>
          </ac:picMkLst>
        </pc:picChg>
        <pc:picChg chg="del">
          <ac:chgData name="진호" userId="308e03c01d2ca245" providerId="Windows Live" clId="Web-{185FFB62-1CFF-446A-94E7-C3AB626CC418}" dt="2019-07-06T05:26:07.776" v="2661"/>
          <ac:picMkLst>
            <pc:docMk/>
            <pc:sldMk cId="962019860" sldId="261"/>
            <ac:picMk id="6" creationId="{3B844F4A-352E-46D8-8145-2E1D3AF847F1}"/>
          </ac:picMkLst>
        </pc:picChg>
        <pc:picChg chg="del">
          <ac:chgData name="진호" userId="308e03c01d2ca245" providerId="Windows Live" clId="Web-{185FFB62-1CFF-446A-94E7-C3AB626CC418}" dt="2019-07-06T05:26:06.244" v="2658"/>
          <ac:picMkLst>
            <pc:docMk/>
            <pc:sldMk cId="962019860" sldId="261"/>
            <ac:picMk id="8" creationId="{FCF4A8EF-79F0-4B7A-920C-24D8D54820AF}"/>
          </ac:picMkLst>
        </pc:picChg>
        <pc:picChg chg="add mod">
          <ac:chgData name="진호" userId="308e03c01d2ca245" providerId="Windows Live" clId="Web-{185FFB62-1CFF-446A-94E7-C3AB626CC418}" dt="2019-07-06T05:49:13.688" v="2968" actId="1076"/>
          <ac:picMkLst>
            <pc:docMk/>
            <pc:sldMk cId="962019860" sldId="261"/>
            <ac:picMk id="9" creationId="{2657E62F-0A7D-474E-AA89-4EB3E360B7DD}"/>
          </ac:picMkLst>
        </pc:picChg>
        <pc:picChg chg="del">
          <ac:chgData name="진호" userId="308e03c01d2ca245" providerId="Windows Live" clId="Web-{185FFB62-1CFF-446A-94E7-C3AB626CC418}" dt="2019-07-06T05:26:06.713" v="2659"/>
          <ac:picMkLst>
            <pc:docMk/>
            <pc:sldMk cId="962019860" sldId="261"/>
            <ac:picMk id="10" creationId="{947BCF9E-C2AA-46B7-8EE3-3CC556107435}"/>
          </ac:picMkLst>
        </pc:picChg>
        <pc:picChg chg="add mod">
          <ac:chgData name="진호" userId="308e03c01d2ca245" providerId="Windows Live" clId="Web-{185FFB62-1CFF-446A-94E7-C3AB626CC418}" dt="2019-07-06T05:48:56.953" v="2961" actId="1076"/>
          <ac:picMkLst>
            <pc:docMk/>
            <pc:sldMk cId="962019860" sldId="261"/>
            <ac:picMk id="12" creationId="{AAB335A5-15D4-450D-957C-493DECFF45DE}"/>
          </ac:picMkLst>
        </pc:picChg>
        <pc:picChg chg="add mod">
          <ac:chgData name="진호" userId="308e03c01d2ca245" providerId="Windows Live" clId="Web-{185FFB62-1CFF-446A-94E7-C3AB626CC418}" dt="2019-07-06T05:49:00.844" v="2962" actId="1076"/>
          <ac:picMkLst>
            <pc:docMk/>
            <pc:sldMk cId="962019860" sldId="261"/>
            <ac:picMk id="14" creationId="{40B20BF3-973D-415B-9B38-D2F156B818C4}"/>
          </ac:picMkLst>
        </pc:picChg>
      </pc:sldChg>
      <pc:sldChg chg="delSp modSp add replId">
        <pc:chgData name="진호" userId="308e03c01d2ca245" providerId="Windows Live" clId="Web-{185FFB62-1CFF-446A-94E7-C3AB626CC418}" dt="2019-07-06T12:08:35.555" v="4069" actId="20577"/>
        <pc:sldMkLst>
          <pc:docMk/>
          <pc:sldMk cId="1542735249" sldId="262"/>
        </pc:sldMkLst>
        <pc:spChg chg="mod">
          <ac:chgData name="진호" userId="308e03c01d2ca245" providerId="Windows Live" clId="Web-{185FFB62-1CFF-446A-94E7-C3AB626CC418}" dt="2019-07-06T12:08:35.555" v="4069" actId="20577"/>
          <ac:spMkLst>
            <pc:docMk/>
            <pc:sldMk cId="1542735249" sldId="262"/>
            <ac:spMk id="5" creationId="{7F3BA589-0C2E-4051-8F70-1FDB1F7AFB0B}"/>
          </ac:spMkLst>
        </pc:spChg>
        <pc:picChg chg="del">
          <ac:chgData name="진호" userId="308e03c01d2ca245" providerId="Windows Live" clId="Web-{185FFB62-1CFF-446A-94E7-C3AB626CC418}" dt="2019-07-06T05:54:59.185" v="2975"/>
          <ac:picMkLst>
            <pc:docMk/>
            <pc:sldMk cId="1542735249" sldId="262"/>
            <ac:picMk id="9" creationId="{2657E62F-0A7D-474E-AA89-4EB3E360B7DD}"/>
          </ac:picMkLst>
        </pc:picChg>
        <pc:picChg chg="del">
          <ac:chgData name="진호" userId="308e03c01d2ca245" providerId="Windows Live" clId="Web-{185FFB62-1CFF-446A-94E7-C3AB626CC418}" dt="2019-07-06T05:54:56.029" v="2971"/>
          <ac:picMkLst>
            <pc:docMk/>
            <pc:sldMk cId="1542735249" sldId="262"/>
            <ac:picMk id="12" creationId="{AAB335A5-15D4-450D-957C-493DECFF45DE}"/>
          </ac:picMkLst>
        </pc:picChg>
        <pc:picChg chg="del">
          <ac:chgData name="진호" userId="308e03c01d2ca245" providerId="Windows Live" clId="Web-{185FFB62-1CFF-446A-94E7-C3AB626CC418}" dt="2019-07-06T05:54:55.560" v="2970"/>
          <ac:picMkLst>
            <pc:docMk/>
            <pc:sldMk cId="1542735249" sldId="262"/>
            <ac:picMk id="14" creationId="{40B20BF3-973D-415B-9B38-D2F156B818C4}"/>
          </ac:picMkLst>
        </pc:picChg>
      </pc:sldChg>
      <pc:sldChg chg="addSp modSp add replId">
        <pc:chgData name="진호" userId="308e03c01d2ca245" providerId="Windows Live" clId="Web-{185FFB62-1CFF-446A-94E7-C3AB626CC418}" dt="2019-07-06T06:01:52.311" v="3137" actId="1076"/>
        <pc:sldMkLst>
          <pc:docMk/>
          <pc:sldMk cId="4166803630" sldId="263"/>
        </pc:sldMkLst>
        <pc:spChg chg="add mod">
          <ac:chgData name="진호" userId="308e03c01d2ca245" providerId="Windows Live" clId="Web-{185FFB62-1CFF-446A-94E7-C3AB626CC418}" dt="2019-07-06T06:01:52.311" v="3137" actId="1076"/>
          <ac:spMkLst>
            <pc:docMk/>
            <pc:sldMk cId="4166803630" sldId="263"/>
            <ac:spMk id="2" creationId="{5D9BB26F-D1BD-4AD6-A699-C2884BB7B6C8}"/>
          </ac:spMkLst>
        </pc:spChg>
        <pc:spChg chg="mod">
          <ac:chgData name="진호" userId="308e03c01d2ca245" providerId="Windows Live" clId="Web-{185FFB62-1CFF-446A-94E7-C3AB626CC418}" dt="2019-07-06T06:01:30.450" v="3122" actId="20577"/>
          <ac:spMkLst>
            <pc:docMk/>
            <pc:sldMk cId="4166803630" sldId="263"/>
            <ac:spMk id="5" creationId="{7F3BA589-0C2E-4051-8F70-1FDB1F7AFB0B}"/>
          </ac:spMkLst>
        </pc:spChg>
      </pc:sldChg>
      <pc:sldChg chg="addSp modSp add replId">
        <pc:chgData name="진호" userId="308e03c01d2ca245" providerId="Windows Live" clId="Web-{185FFB62-1CFF-446A-94E7-C3AB626CC418}" dt="2019-07-06T12:07:49.412" v="4046" actId="20577"/>
        <pc:sldMkLst>
          <pc:docMk/>
          <pc:sldMk cId="2916562085" sldId="264"/>
        </pc:sldMkLst>
        <pc:spChg chg="mod">
          <ac:chgData name="진호" userId="308e03c01d2ca245" providerId="Windows Live" clId="Web-{185FFB62-1CFF-446A-94E7-C3AB626CC418}" dt="2019-07-06T12:07:49.412" v="4046" actId="20577"/>
          <ac:spMkLst>
            <pc:docMk/>
            <pc:sldMk cId="2916562085" sldId="264"/>
            <ac:spMk id="5" creationId="{7F3BA589-0C2E-4051-8F70-1FDB1F7AFB0B}"/>
          </ac:spMkLst>
        </pc:spChg>
        <pc:picChg chg="add mod">
          <ac:chgData name="진호" userId="308e03c01d2ca245" providerId="Windows Live" clId="Web-{185FFB62-1CFF-446A-94E7-C3AB626CC418}" dt="2019-07-06T12:06:34.861" v="3935" actId="14100"/>
          <ac:picMkLst>
            <pc:docMk/>
            <pc:sldMk cId="2916562085" sldId="264"/>
            <ac:picMk id="2" creationId="{E22C8EB7-3209-4A43-BB7C-E1109AD3449D}"/>
          </ac:picMkLst>
        </pc:picChg>
        <pc:picChg chg="add mod">
          <ac:chgData name="진호" userId="308e03c01d2ca245" providerId="Windows Live" clId="Web-{185FFB62-1CFF-446A-94E7-C3AB626CC418}" dt="2019-07-06T12:06:29.986" v="3934" actId="1076"/>
          <ac:picMkLst>
            <pc:docMk/>
            <pc:sldMk cId="2916562085" sldId="264"/>
            <ac:picMk id="6" creationId="{EB750C76-F198-467A-B51E-653FDD2415D5}"/>
          </ac:picMkLst>
        </pc:picChg>
      </pc:sldChg>
      <pc:sldChg chg="addSp delSp modSp add ord replId">
        <pc:chgData name="진호" userId="308e03c01d2ca245" providerId="Windows Live" clId="Web-{185FFB62-1CFF-446A-94E7-C3AB626CC418}" dt="2019-07-06T12:42:27.274" v="4300" actId="1076"/>
        <pc:sldMkLst>
          <pc:docMk/>
          <pc:sldMk cId="628220303" sldId="265"/>
        </pc:sldMkLst>
        <pc:spChg chg="mod">
          <ac:chgData name="진호" userId="308e03c01d2ca245" providerId="Windows Live" clId="Web-{185FFB62-1CFF-446A-94E7-C3AB626CC418}" dt="2019-07-06T12:42:09.601" v="4291" actId="20577"/>
          <ac:spMkLst>
            <pc:docMk/>
            <pc:sldMk cId="628220303" sldId="265"/>
            <ac:spMk id="5" creationId="{7F3BA589-0C2E-4051-8F70-1FDB1F7AFB0B}"/>
          </ac:spMkLst>
        </pc:spChg>
        <pc:spChg chg="add del mod">
          <ac:chgData name="진호" userId="308e03c01d2ca245" providerId="Windows Live" clId="Web-{185FFB62-1CFF-446A-94E7-C3AB626CC418}" dt="2019-07-06T12:33:41.746" v="4187"/>
          <ac:spMkLst>
            <pc:docMk/>
            <pc:sldMk cId="628220303" sldId="265"/>
            <ac:spMk id="6" creationId="{922AE414-808F-4D96-857A-722968AB04CE}"/>
          </ac:spMkLst>
        </pc:spChg>
        <pc:picChg chg="add del mod">
          <ac:chgData name="진호" userId="308e03c01d2ca245" providerId="Windows Live" clId="Web-{185FFB62-1CFF-446A-94E7-C3AB626CC418}" dt="2019-07-06T12:33:39.511" v="4186"/>
          <ac:picMkLst>
            <pc:docMk/>
            <pc:sldMk cId="628220303" sldId="265"/>
            <ac:picMk id="2" creationId="{359F615C-6614-46C3-B47A-E2B33CAB4B95}"/>
          </ac:picMkLst>
        </pc:picChg>
        <pc:picChg chg="add mod">
          <ac:chgData name="진호" userId="308e03c01d2ca245" providerId="Windows Live" clId="Web-{185FFB62-1CFF-446A-94E7-C3AB626CC418}" dt="2019-07-06T12:42:20.868" v="4297" actId="14100"/>
          <ac:picMkLst>
            <pc:docMk/>
            <pc:sldMk cId="628220303" sldId="265"/>
            <ac:picMk id="7" creationId="{A2131C46-B1D1-46D9-888A-7ED2015D35A6}"/>
          </ac:picMkLst>
        </pc:picChg>
        <pc:picChg chg="add mod">
          <ac:chgData name="진호" userId="308e03c01d2ca245" providerId="Windows Live" clId="Web-{185FFB62-1CFF-446A-94E7-C3AB626CC418}" dt="2019-07-06T12:42:16.055" v="4295" actId="14100"/>
          <ac:picMkLst>
            <pc:docMk/>
            <pc:sldMk cId="628220303" sldId="265"/>
            <ac:picMk id="9" creationId="{157F2295-C021-4927-9DE9-3FE132F1A493}"/>
          </ac:picMkLst>
        </pc:picChg>
        <pc:picChg chg="add mod">
          <ac:chgData name="진호" userId="308e03c01d2ca245" providerId="Windows Live" clId="Web-{185FFB62-1CFF-446A-94E7-C3AB626CC418}" dt="2019-07-06T12:42:27.274" v="4300" actId="1076"/>
          <ac:picMkLst>
            <pc:docMk/>
            <pc:sldMk cId="628220303" sldId="265"/>
            <ac:picMk id="11" creationId="{5FC16901-5C17-4E1E-9B9A-F3E97257395E}"/>
          </ac:picMkLst>
        </pc:picChg>
      </pc:sldChg>
      <pc:sldChg chg="modSp add ord replId">
        <pc:chgData name="진호" userId="308e03c01d2ca245" providerId="Windows Live" clId="Web-{185FFB62-1CFF-446A-94E7-C3AB626CC418}" dt="2019-07-06T13:23:06.656" v="5135" actId="20577"/>
        <pc:sldMkLst>
          <pc:docMk/>
          <pc:sldMk cId="224612172" sldId="266"/>
        </pc:sldMkLst>
        <pc:spChg chg="mod">
          <ac:chgData name="진호" userId="308e03c01d2ca245" providerId="Windows Live" clId="Web-{185FFB62-1CFF-446A-94E7-C3AB626CC418}" dt="2019-07-06T13:23:06.656" v="5135" actId="20577"/>
          <ac:spMkLst>
            <pc:docMk/>
            <pc:sldMk cId="224612172" sldId="266"/>
            <ac:spMk id="5" creationId="{7F3BA589-0C2E-4051-8F70-1FDB1F7AFB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>
            <a:extLst>
              <a:ext uri="{FF2B5EF4-FFF2-40B4-BE49-F238E27FC236}">
                <a16:creationId xmlns="" xmlns:a16="http://schemas.microsoft.com/office/drawing/2014/main" id="{7F3BA589-0C2E-4051-8F70-1FDB1F7AFB0B}"/>
              </a:ext>
            </a:extLst>
          </p:cNvPr>
          <p:cNvSpPr txBox="1">
            <a:spLocks/>
          </p:cNvSpPr>
          <p:nvPr/>
        </p:nvSpPr>
        <p:spPr>
          <a:xfrm>
            <a:off x="183965" y="246298"/>
            <a:ext cx="6555451" cy="84405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ko-KR" altLang="ko-KR" sz="1400" dirty="0" smtClean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Human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Pose Estimation : Body part detection, Body </a:t>
            </a:r>
            <a:r>
              <a:rPr lang="en-US" altLang="ko-KR" sz="1400" dirty="0" err="1">
                <a:latin typeface="Malgun Gothic"/>
                <a:ea typeface="Malgun Gothic"/>
                <a:cs typeface="+mn-lt"/>
              </a:rPr>
              <a:t>keypoint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집합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 2d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pose estimation : Joint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의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(</a:t>
            </a:r>
            <a:r>
              <a:rPr lang="en-US" altLang="ko-KR" sz="1400" dirty="0" err="1">
                <a:latin typeface="Malgun Gothic"/>
                <a:ea typeface="Malgun Gothic"/>
                <a:cs typeface="+mn-lt"/>
              </a:rPr>
              <a:t>x,y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)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위치 파악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 3d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pose estimation : Joint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의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(</a:t>
            </a:r>
            <a:r>
              <a:rPr lang="en-US" altLang="ko-KR" sz="1400" dirty="0" err="1">
                <a:latin typeface="Malgun Gothic"/>
                <a:ea typeface="Malgun Gothic"/>
                <a:cs typeface="+mn-lt"/>
              </a:rPr>
              <a:t>x,y,z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)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위치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파악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Challenge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: pose variations(deformation), Partial observation(occlusion,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겹침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) 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&lt;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Approach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방법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&gt;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1. Top-down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(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전체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body detection → Body part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추론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2. Bottom-up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(Body part detection →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전체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object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재구성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3. Pictorial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structure(Classical) : Body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를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Graph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로 표현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, Node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는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body part, Edge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는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body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part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간 연결</a:t>
            </a:r>
          </a:p>
          <a:p>
            <a:pPr algn="l">
              <a:lnSpc>
                <a:spcPct val="100000"/>
              </a:lnSpc>
            </a:pPr>
            <a:r>
              <a:rPr lang="ko-KR" altLang="en-US" sz="1400" dirty="0">
                <a:latin typeface="Malgun Gothic"/>
                <a:ea typeface="Malgun Gothic"/>
                <a:cs typeface="+mn-lt"/>
              </a:rPr>
              <a:t>장점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: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어떤 각도로든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pose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표현이 됨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, Prior knowledge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를 넣기 쉬움</a:t>
            </a:r>
          </a:p>
          <a:p>
            <a:pPr algn="l">
              <a:lnSpc>
                <a:spcPct val="100000"/>
              </a:lnSpc>
            </a:pPr>
            <a:r>
              <a:rPr lang="ko-KR" altLang="en-US" sz="1400" dirty="0">
                <a:latin typeface="Malgun Gothic"/>
                <a:ea typeface="Malgun Gothic"/>
                <a:cs typeface="+mn-lt"/>
              </a:rPr>
              <a:t>단점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: Hand-designed feature/structure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로 제한된 표현만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가능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en-US" altLang="ko-KR" sz="8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ko-KR" altLang="ko-KR" sz="1400" dirty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CNN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for pose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estimation</a:t>
            </a:r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&lt;</a:t>
            </a:r>
            <a:r>
              <a:rPr lang="en-US" altLang="ko-KR" sz="1400" dirty="0" err="1" smtClean="0">
                <a:latin typeface="Malgun Gothic"/>
                <a:ea typeface="Malgun Gothic"/>
                <a:cs typeface="+mn-lt"/>
              </a:rPr>
              <a:t>DeepPose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&gt; CNN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을 사용한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전체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holistic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pose estimation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.</a:t>
            </a:r>
          </a:p>
          <a:p>
            <a:pPr algn="l">
              <a:lnSpc>
                <a:spcPct val="100000"/>
              </a:lnSpc>
            </a:pP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결과물은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body part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의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X,Y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좌표상 위치</a:t>
            </a:r>
          </a:p>
          <a:p>
            <a:pPr algn="l">
              <a:lnSpc>
                <a:spcPct val="100000"/>
              </a:lnSpc>
            </a:pPr>
            <a:r>
              <a:rPr lang="ko-KR" altLang="en-US" sz="1400" dirty="0">
                <a:latin typeface="Malgun Gothic"/>
                <a:ea typeface="Malgun Gothic"/>
                <a:cs typeface="+mn-lt"/>
              </a:rPr>
              <a:t>실측한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body part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와 예측한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body part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위치의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Euclidean distance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를 최소화 하는 방향으로 학습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Limitation :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너무 많은 축약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(abstraction)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이 필요하고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,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그래서 정확도가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떨어짐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ko-KR" altLang="en-US" sz="1400" dirty="0">
              <a:latin typeface="Malgun Gothic"/>
              <a:ea typeface="Malgun Gothic"/>
              <a:cs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02" y="6135087"/>
            <a:ext cx="5934974" cy="314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15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부제목 2">
            <a:extLst>
              <a:ext uri="{FF2B5EF4-FFF2-40B4-BE49-F238E27FC236}">
                <a16:creationId xmlns="" xmlns:a16="http://schemas.microsoft.com/office/drawing/2014/main" id="{7F3BA589-0C2E-4051-8F70-1FDB1F7AFB0B}"/>
              </a:ext>
            </a:extLst>
          </p:cNvPr>
          <p:cNvSpPr txBox="1">
            <a:spLocks/>
          </p:cNvSpPr>
          <p:nvPr/>
        </p:nvSpPr>
        <p:spPr>
          <a:xfrm>
            <a:off x="116918" y="173927"/>
            <a:ext cx="6555451" cy="19309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ko-KR" altLang="en-US" sz="1400" dirty="0">
                <a:latin typeface="Malgun Gothic"/>
                <a:ea typeface="Malgun Gothic"/>
                <a:cs typeface="+mn-lt"/>
              </a:rPr>
              <a:t>보완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: Ground truth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의 </a:t>
            </a:r>
            <a:r>
              <a:rPr lang="en-US" altLang="ko-KR" sz="1400" dirty="0" err="1">
                <a:latin typeface="Malgun Gothic"/>
                <a:ea typeface="Malgun Gothic"/>
                <a:cs typeface="+mn-lt"/>
              </a:rPr>
              <a:t>x,y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와 예측 </a:t>
            </a:r>
            <a:r>
              <a:rPr lang="en-US" altLang="ko-KR" sz="1400" dirty="0" err="1">
                <a:latin typeface="Malgun Gothic"/>
                <a:ea typeface="Malgun Gothic"/>
                <a:cs typeface="+mn-lt"/>
              </a:rPr>
              <a:t>x,y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의 차이를 보정하여 다시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CNN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의 입력으로 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    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넣어줌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.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최적 결과가 </a:t>
            </a:r>
            <a:r>
              <a:rPr lang="ko-KR" altLang="en-US" sz="1400" dirty="0" err="1">
                <a:latin typeface="Malgun Gothic"/>
                <a:ea typeface="Malgun Gothic"/>
                <a:cs typeface="+mn-lt"/>
              </a:rPr>
              <a:t>나올때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 까지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Stage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반복</a:t>
            </a:r>
          </a:p>
          <a:p>
            <a:pPr algn="l">
              <a:lnSpc>
                <a:spcPct val="100000"/>
              </a:lnSpc>
            </a:pPr>
            <a:r>
              <a:rPr lang="ko-KR" altLang="en-US" sz="1400" dirty="0">
                <a:latin typeface="Malgun Gothic"/>
                <a:ea typeface="Malgun Gothic"/>
                <a:cs typeface="+mn-lt"/>
              </a:rPr>
              <a:t>특징요약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: holistic + local estimation, Joint prediction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은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regression task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      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그나마 성능 좋은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classical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모델</a:t>
            </a:r>
          </a:p>
          <a:p>
            <a:pPr algn="l">
              <a:lnSpc>
                <a:spcPct val="100000"/>
              </a:lnSpc>
            </a:pPr>
            <a:r>
              <a:rPr lang="ko-KR" altLang="en-US" sz="1400" dirty="0">
                <a:latin typeface="Malgun Gothic"/>
                <a:ea typeface="Malgun Gothic"/>
                <a:cs typeface="+mn-lt"/>
              </a:rPr>
              <a:t>단점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: x, y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좌표를 출력하는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Regression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은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joint estimation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을 복잡하게 만듦</a:t>
            </a:r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endParaRPr lang="en-US" altLang="ko-KR" sz="1400" dirty="0" smtClean="0"/>
          </a:p>
        </p:txBody>
      </p:sp>
      <p:sp>
        <p:nvSpPr>
          <p:cNvPr id="8" name="부제목 2">
            <a:extLst>
              <a:ext uri="{FF2B5EF4-FFF2-40B4-BE49-F238E27FC236}">
                <a16:creationId xmlns="" xmlns:a16="http://schemas.microsoft.com/office/drawing/2014/main" id="{7F3BA589-0C2E-4051-8F70-1FDB1F7AFB0B}"/>
              </a:ext>
            </a:extLst>
          </p:cNvPr>
          <p:cNvSpPr txBox="1">
            <a:spLocks/>
          </p:cNvSpPr>
          <p:nvPr/>
        </p:nvSpPr>
        <p:spPr>
          <a:xfrm>
            <a:off x="116916" y="3802720"/>
            <a:ext cx="6555451" cy="21150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n-US" altLang="ko-KR" sz="1400" dirty="0" err="1" smtClean="0"/>
              <a:t>DeepPose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단점 보완 → </a:t>
            </a:r>
            <a:r>
              <a:rPr lang="en-US" altLang="ko-KR" sz="1400" dirty="0" smtClean="0"/>
              <a:t>Multi-resolution heat map </a:t>
            </a:r>
            <a:r>
              <a:rPr lang="en-US" altLang="ko-KR" sz="1400" dirty="0" err="1" smtClean="0"/>
              <a:t>regressor</a:t>
            </a:r>
            <a:endParaRPr lang="en-US" altLang="ko-KR" sz="1400" dirty="0" smtClean="0"/>
          </a:p>
          <a:p>
            <a:pPr algn="l">
              <a:lnSpc>
                <a:spcPct val="11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1. Regression</a:t>
            </a:r>
            <a:r>
              <a:rPr lang="ko-KR" altLang="en-US" sz="1400" dirty="0" smtClean="0"/>
              <a:t>을 </a:t>
            </a:r>
            <a:r>
              <a:rPr lang="en-US" altLang="ko-KR" sz="1400" dirty="0" err="1"/>
              <a:t>x,y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좌표말고</a:t>
            </a:r>
            <a:r>
              <a:rPr lang="ko-KR" altLang="en-US" sz="1400" dirty="0"/>
              <a:t> </a:t>
            </a:r>
            <a:r>
              <a:rPr lang="en-US" altLang="ko-KR" sz="1400" dirty="0"/>
              <a:t>heat map(score map) </a:t>
            </a:r>
            <a:r>
              <a:rPr lang="ko-KR" altLang="en-US" sz="1400" dirty="0" smtClean="0"/>
              <a:t>사용</a:t>
            </a:r>
            <a:endParaRPr lang="en-US" altLang="ko-KR" sz="1400" dirty="0" smtClean="0"/>
          </a:p>
          <a:p>
            <a:pPr algn="l">
              <a:lnSpc>
                <a:spcPct val="110000"/>
              </a:lnSpc>
            </a:pPr>
            <a:r>
              <a:rPr lang="ko-KR" altLang="en-US" sz="1400" dirty="0" smtClean="0"/>
              <a:t>       → 출력이 </a:t>
            </a:r>
            <a:r>
              <a:rPr lang="en-US" altLang="ko-KR" sz="1400" dirty="0"/>
              <a:t>image </a:t>
            </a:r>
            <a:r>
              <a:rPr lang="ko-KR" altLang="en-US" sz="1400" dirty="0"/>
              <a:t>좌표의 </a:t>
            </a:r>
            <a:r>
              <a:rPr lang="en-US" altLang="ko-KR" sz="1400" dirty="0"/>
              <a:t>joint</a:t>
            </a:r>
            <a:r>
              <a:rPr lang="ko-KR" altLang="en-US" sz="1400" dirty="0"/>
              <a:t>를 표시하는 </a:t>
            </a:r>
            <a:r>
              <a:rPr lang="en-US" altLang="ko-KR" sz="1400" dirty="0"/>
              <a:t>heat map</a:t>
            </a:r>
          </a:p>
          <a:p>
            <a:pPr algn="l">
              <a:lnSpc>
                <a:spcPct val="110000"/>
              </a:lnSpc>
            </a:pPr>
            <a:r>
              <a:rPr lang="en-US" altLang="ko-KR" sz="1400" dirty="0" smtClean="0"/>
              <a:t>   2. multi-resolution </a:t>
            </a:r>
            <a:r>
              <a:rPr lang="en-US" altLang="ko-KR" sz="1400" dirty="0"/>
              <a:t>input : </a:t>
            </a:r>
            <a:r>
              <a:rPr lang="ko-KR" altLang="en-US" sz="1400" dirty="0"/>
              <a:t>다양한 </a:t>
            </a:r>
            <a:r>
              <a:rPr lang="en-US" altLang="ko-KR" sz="1400" dirty="0"/>
              <a:t>scale</a:t>
            </a:r>
            <a:r>
              <a:rPr lang="ko-KR" altLang="en-US" sz="1400" dirty="0"/>
              <a:t>에서 </a:t>
            </a:r>
            <a:r>
              <a:rPr lang="en-US" altLang="ko-KR" sz="1400" dirty="0"/>
              <a:t>context encode </a:t>
            </a:r>
            <a:r>
              <a:rPr lang="ko-KR" altLang="en-US" sz="1400" dirty="0" smtClean="0"/>
              <a:t>가능</a:t>
            </a:r>
            <a:endParaRPr lang="en-US" altLang="ko-KR" sz="1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58" y="1881552"/>
            <a:ext cx="4641009" cy="1766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59" y="5286032"/>
            <a:ext cx="4362490" cy="2124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946" y="7410092"/>
            <a:ext cx="4351422" cy="2294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529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부제목 2">
            <a:extLst>
              <a:ext uri="{FF2B5EF4-FFF2-40B4-BE49-F238E27FC236}">
                <a16:creationId xmlns="" xmlns:a16="http://schemas.microsoft.com/office/drawing/2014/main" id="{7F3BA589-0C2E-4051-8F70-1FDB1F7AFB0B}"/>
              </a:ext>
            </a:extLst>
          </p:cNvPr>
          <p:cNvSpPr txBox="1">
            <a:spLocks/>
          </p:cNvSpPr>
          <p:nvPr/>
        </p:nvSpPr>
        <p:spPr>
          <a:xfrm>
            <a:off x="183965" y="246298"/>
            <a:ext cx="6555451" cy="39288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&lt;</a:t>
            </a:r>
            <a:r>
              <a:rPr lang="en-US" altLang="ko-KR" sz="1400" dirty="0" smtClean="0"/>
              <a:t>Multi-resolution </a:t>
            </a:r>
            <a:r>
              <a:rPr lang="en-US" altLang="ko-KR" sz="1400" dirty="0"/>
              <a:t>heat map </a:t>
            </a:r>
            <a:r>
              <a:rPr lang="en-US" altLang="ko-KR" sz="1400" dirty="0" err="1" smtClean="0"/>
              <a:t>regressor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  <a:p>
            <a:pPr algn="l">
              <a:lnSpc>
                <a:spcPct val="10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Coarse Heat-Map Model :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이미지에서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CNN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을 통과하며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Heat map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생성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Fine Heat-Map Model : Skip connection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과 같이 여러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convolutional feature map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에서 바디 </a:t>
            </a:r>
            <a:r>
              <a:rPr lang="ko-KR" altLang="en-US" sz="1400" dirty="0" err="1">
                <a:latin typeface="Malgun Gothic"/>
                <a:ea typeface="Malgun Gothic"/>
                <a:cs typeface="+mn-lt"/>
              </a:rPr>
              <a:t>파트별로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crop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하고 이 것을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Conv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하여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refine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된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Heat map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생성</a:t>
            </a:r>
          </a:p>
          <a:p>
            <a:pPr algn="l">
              <a:lnSpc>
                <a:spcPct val="100000"/>
              </a:lnSpc>
            </a:pPr>
            <a:r>
              <a:rPr lang="ko-KR" altLang="en-US" sz="1400" dirty="0">
                <a:latin typeface="Malgun Gothic"/>
                <a:ea typeface="Malgun Gothic"/>
                <a:cs typeface="+mn-lt"/>
              </a:rPr>
              <a:t>결과적으로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Coarse Heat-Map Model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의 출력과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Fine Heat-Map Model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의 출력을 비교하여 최적의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Heat map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생성</a:t>
            </a:r>
          </a:p>
          <a:p>
            <a:pPr algn="l">
              <a:lnSpc>
                <a:spcPct val="100000"/>
              </a:lnSpc>
            </a:pPr>
            <a:r>
              <a:rPr lang="ko-KR" altLang="en-US" sz="1400" dirty="0">
                <a:latin typeface="Malgun Gothic"/>
                <a:ea typeface="Malgun Gothic"/>
                <a:cs typeface="+mn-lt"/>
              </a:rPr>
              <a:t>장점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: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많은 축약으로 인한 단점을 보완하므로 정확도 향상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,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전체 이미지에 대한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heat map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사용으로 표현이 더 좋음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,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정확도를 높이기 위한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refinement network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사용</a:t>
            </a:r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ko-KR" altLang="en-US" sz="1400" dirty="0">
              <a:latin typeface="Malgun Gothic"/>
              <a:ea typeface="Malgun Gothic"/>
              <a:cs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89" y="2611917"/>
            <a:ext cx="5749191" cy="2976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89" y="5612401"/>
            <a:ext cx="5749191" cy="411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801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부제목 2">
            <a:extLst>
              <a:ext uri="{FF2B5EF4-FFF2-40B4-BE49-F238E27FC236}">
                <a16:creationId xmlns="" xmlns:a16="http://schemas.microsoft.com/office/drawing/2014/main" id="{7F3BA589-0C2E-4051-8F70-1FDB1F7AFB0B}"/>
              </a:ext>
            </a:extLst>
          </p:cNvPr>
          <p:cNvSpPr txBox="1">
            <a:spLocks/>
          </p:cNvSpPr>
          <p:nvPr/>
        </p:nvSpPr>
        <p:spPr>
          <a:xfrm>
            <a:off x="183965" y="246298"/>
            <a:ext cx="6555451" cy="7198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ko-KR" altLang="ko-KR" sz="1400" dirty="0" smtClean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Local Evidence (Part-wise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detection)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의 한계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Local evidence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는 때때로 파악하기 애매하다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. 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어떤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body part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는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detect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하기 힘든 경우가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있다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(Deformation)</a:t>
            </a:r>
            <a:endParaRPr lang="ko-KR" altLang="en-US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ko-KR" altLang="en-US" sz="1400" dirty="0">
                <a:latin typeface="Malgun Gothic"/>
                <a:ea typeface="Malgun Gothic"/>
                <a:cs typeface="+mn-lt"/>
              </a:rPr>
              <a:t>극복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: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다른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body part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를 보면 모호성을 줄일 수 있다 또는</a:t>
            </a:r>
          </a:p>
          <a:p>
            <a:pPr algn="l">
              <a:lnSpc>
                <a:spcPct val="100000"/>
              </a:lnSpc>
            </a:pP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        더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큰 맥락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(lager context)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를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body part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찾기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      →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(part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localization)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에 적용하기 위해서는 </a:t>
            </a:r>
            <a:r>
              <a:rPr lang="en-US" altLang="ko-KR" sz="1400" dirty="0">
                <a:solidFill>
                  <a:srgbClr val="0000FF"/>
                </a:solidFill>
                <a:latin typeface="Malgun Gothic"/>
                <a:ea typeface="Malgun Gothic"/>
                <a:cs typeface="+mn-lt"/>
              </a:rPr>
              <a:t>receptive field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를 증가시켜야 함</a:t>
            </a:r>
          </a:p>
          <a:p>
            <a:pPr algn="l">
              <a:lnSpc>
                <a:spcPct val="100000"/>
              </a:lnSpc>
            </a:pP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Receptive field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증가 방법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: 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Pooling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window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증가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, Pooling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회수 증가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, Convolutional filter size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증가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, Spatial pyramid pooling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을 이용한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multiple image resolution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생성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&lt;CPM&gt;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(Convolutional Pose Machine) enlarge receptive field</a:t>
            </a:r>
          </a:p>
          <a:p>
            <a:pPr algn="l">
              <a:lnSpc>
                <a:spcPct val="10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receptive field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를 점진적으로 증가시키면서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body part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를 잘 구분할 수 있도록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(pose prediction)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점진적인 보정을 수행 </a:t>
            </a:r>
          </a:p>
          <a:p>
            <a:pPr algn="l">
              <a:lnSpc>
                <a:spcPct val="100000"/>
              </a:lnSpc>
            </a:pPr>
            <a:r>
              <a:rPr lang="ko-KR" altLang="en-US" sz="1400" dirty="0">
                <a:latin typeface="Malgun Gothic"/>
                <a:ea typeface="Malgun Gothic"/>
                <a:cs typeface="+mn-lt"/>
              </a:rPr>
              <a:t>일정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depth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의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conv layer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를 통과한 후 결과와 이전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Stage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에서의 동일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layer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의 결과를 함께 남은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layer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를 통과시켜 보정시킨다</a:t>
            </a:r>
          </a:p>
          <a:p>
            <a:pPr algn="l">
              <a:lnSpc>
                <a:spcPct val="100000"/>
              </a:lnSpc>
            </a:pPr>
            <a:r>
              <a:rPr lang="ko-KR" altLang="en-US" sz="1400" dirty="0">
                <a:latin typeface="Malgun Gothic"/>
                <a:ea typeface="Malgun Gothic"/>
                <a:cs typeface="+mn-lt"/>
              </a:rPr>
              <a:t>장점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: Noisy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한 예측을 없앨 수 있고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,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없는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body part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도 찾을 수 있음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.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큰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receptive field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로 정확도가 향상됨</a:t>
            </a:r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00000"/>
              </a:lnSpc>
            </a:pPr>
            <a:endParaRPr lang="ko-KR" altLang="en-US" sz="1400" dirty="0">
              <a:latin typeface="Malgun Gothic"/>
              <a:ea typeface="Malgun Gothic"/>
              <a:cs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3480"/>
            <a:ext cx="6858000" cy="3940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593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="" xmlns:a16="http://schemas.microsoft.com/office/drawing/2014/main" id="{7F3BA589-0C2E-4051-8F70-1FDB1F7AFB0B}"/>
              </a:ext>
            </a:extLst>
          </p:cNvPr>
          <p:cNvSpPr txBox="1">
            <a:spLocks/>
          </p:cNvSpPr>
          <p:nvPr/>
        </p:nvSpPr>
        <p:spPr>
          <a:xfrm>
            <a:off x="116918" y="258791"/>
            <a:ext cx="6555451" cy="3372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&lt;Iterative refinement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방법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&gt; Prediction Accuracy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를 높이는 방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법</a:t>
            </a:r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1. Iterative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update of prediction : </a:t>
            </a:r>
            <a:r>
              <a:rPr lang="ko-KR" altLang="en-US" sz="1400" dirty="0" err="1">
                <a:latin typeface="Malgun Gothic"/>
                <a:ea typeface="Malgun Gothic"/>
                <a:cs typeface="+mn-lt"/>
              </a:rPr>
              <a:t>점진직이고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 재귀적인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CNN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를 통한 보정이 아니라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,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직접 결과를 가지고 보정하는 방식</a:t>
            </a:r>
          </a:p>
          <a:p>
            <a:pPr algn="l">
              <a:lnSpc>
                <a:spcPct val="110000"/>
              </a:lnSpc>
            </a:pPr>
            <a:r>
              <a:rPr lang="ko-KR" altLang="en-US" sz="1400" dirty="0">
                <a:latin typeface="Malgun Gothic"/>
                <a:ea typeface="Malgun Gothic"/>
                <a:cs typeface="+mn-lt"/>
              </a:rPr>
              <a:t>예측된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pose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를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T step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동안 실측과 가까워 지도록 보정</a:t>
            </a:r>
          </a:p>
          <a:p>
            <a:pPr algn="l">
              <a:lnSpc>
                <a:spcPct val="11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2. Iterative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error feedback :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점진적으로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bounding error feedback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을 통하여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보정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Limitation :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너무 큰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receptive field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는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accuracy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감소 시킴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en-US" altLang="ko-KR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    Iterative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한 방법은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computation cost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증가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endParaRPr lang="en-US" altLang="ko-KR" sz="8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보완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: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아래 두 가지 방법</a:t>
            </a:r>
            <a:endParaRPr lang="en-US" altLang="ko-KR" sz="1400" dirty="0">
              <a:latin typeface="Malgun Gothic"/>
              <a:ea typeface="Malgun Gothic"/>
              <a:cs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69" y="3667194"/>
            <a:ext cx="5926347" cy="3054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69" y="6771735"/>
            <a:ext cx="5926347" cy="285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337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="" xmlns:a16="http://schemas.microsoft.com/office/drawing/2014/main" id="{7F3BA589-0C2E-4051-8F70-1FDB1F7AFB0B}"/>
              </a:ext>
            </a:extLst>
          </p:cNvPr>
          <p:cNvSpPr txBox="1">
            <a:spLocks/>
          </p:cNvSpPr>
          <p:nvPr/>
        </p:nvSpPr>
        <p:spPr>
          <a:xfrm>
            <a:off x="116919" y="299516"/>
            <a:ext cx="6646190" cy="38756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ko-KR" altLang="ko-KR" sz="1400" dirty="0" smtClean="0">
                <a:latin typeface="Malgun Gothic"/>
                <a:ea typeface="Malgun Gothic"/>
                <a:cs typeface="+mn-lt"/>
              </a:rPr>
              <a:t>●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Action Recognition :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Video stream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에서 인간 행동 인식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&lt;Two Stream Network&gt;</a:t>
            </a:r>
          </a:p>
          <a:p>
            <a:pPr algn="l">
              <a:lnSpc>
                <a:spcPct val="110000"/>
              </a:lnSpc>
            </a:pPr>
            <a:r>
              <a:rPr lang="en-US" altLang="ko-KR" sz="1400" dirty="0" smtClean="0"/>
              <a:t>2- </a:t>
            </a:r>
            <a:r>
              <a:rPr lang="ko-KR" altLang="en-US" sz="1400" dirty="0" err="1" smtClean="0"/>
              <a:t>스트림</a:t>
            </a:r>
            <a:r>
              <a:rPr lang="ko-KR" altLang="en-US" sz="1400" dirty="0" smtClean="0"/>
              <a:t> 아키텍처는 </a:t>
            </a:r>
            <a:r>
              <a:rPr lang="ko-KR" altLang="en-US" sz="1400" dirty="0" err="1" smtClean="0">
                <a:solidFill>
                  <a:srgbClr val="0000FF"/>
                </a:solidFill>
              </a:rPr>
              <a:t>스틸</a:t>
            </a:r>
            <a:r>
              <a:rPr lang="ko-KR" altLang="en-US" sz="1400" dirty="0" smtClean="0">
                <a:solidFill>
                  <a:srgbClr val="0000FF"/>
                </a:solidFill>
              </a:rPr>
              <a:t> </a:t>
            </a:r>
            <a:r>
              <a:rPr lang="ko-KR" altLang="en-US" sz="1400" dirty="0">
                <a:solidFill>
                  <a:srgbClr val="0000FF"/>
                </a:solidFill>
              </a:rPr>
              <a:t>프레임 </a:t>
            </a:r>
            <a:r>
              <a:rPr lang="ko-KR" altLang="en-US" sz="1400" dirty="0"/>
              <a:t>및 </a:t>
            </a:r>
            <a:r>
              <a:rPr lang="ko-KR" altLang="en-US" sz="1400" dirty="0">
                <a:solidFill>
                  <a:srgbClr val="0000FF"/>
                </a:solidFill>
              </a:rPr>
              <a:t>광학 흐름 정보</a:t>
            </a:r>
            <a:r>
              <a:rPr lang="ko-KR" altLang="en-US" sz="1400" dirty="0"/>
              <a:t>를 사용하여 비디오를 </a:t>
            </a:r>
            <a:r>
              <a:rPr lang="ko-KR" altLang="en-US" sz="1400" dirty="0">
                <a:solidFill>
                  <a:srgbClr val="0000FF"/>
                </a:solidFill>
              </a:rPr>
              <a:t>공간</a:t>
            </a:r>
            <a:r>
              <a:rPr lang="ko-KR" altLang="en-US" sz="1400" dirty="0"/>
              <a:t> 및 </a:t>
            </a:r>
            <a:r>
              <a:rPr lang="ko-KR" altLang="en-US" sz="1400" dirty="0">
                <a:solidFill>
                  <a:srgbClr val="0000FF"/>
                </a:solidFill>
              </a:rPr>
              <a:t>시간</a:t>
            </a:r>
            <a:r>
              <a:rPr lang="ko-KR" altLang="en-US" sz="1400" dirty="0"/>
              <a:t> 구성 요소로 분해합니다</a:t>
            </a:r>
            <a:r>
              <a:rPr lang="en-US" altLang="ko-KR" sz="1400" dirty="0"/>
              <a:t>. </a:t>
            </a:r>
            <a:r>
              <a:rPr lang="ko-KR" altLang="en-US" sz="1400" dirty="0"/>
              <a:t>그것은 각 구성 요소에 대해 별도의 </a:t>
            </a:r>
            <a:r>
              <a:rPr lang="en-US" altLang="ko-KR" sz="1400" dirty="0" err="1"/>
              <a:t>ConvNet</a:t>
            </a:r>
            <a:r>
              <a:rPr lang="en-US" altLang="ko-KR" sz="1400" dirty="0"/>
              <a:t> </a:t>
            </a:r>
            <a:r>
              <a:rPr lang="ko-KR" altLang="en-US" sz="1400" dirty="0"/>
              <a:t>인식 </a:t>
            </a:r>
            <a:r>
              <a:rPr lang="ko-KR" altLang="en-US" sz="1400" dirty="0" err="1"/>
              <a:t>스트림을</a:t>
            </a:r>
            <a:r>
              <a:rPr lang="ko-KR" altLang="en-US" sz="1400" dirty="0"/>
              <a:t> 사용하고 예측 점수의 </a:t>
            </a:r>
            <a:r>
              <a:rPr lang="ko-KR" altLang="en-US" sz="1400" dirty="0" smtClean="0"/>
              <a:t>평균화</a:t>
            </a:r>
            <a:r>
              <a:rPr lang="ko-KR" altLang="en-US" sz="1400" dirty="0"/>
              <a:t>로</a:t>
            </a:r>
            <a:r>
              <a:rPr lang="ko-KR" altLang="en-US" sz="1400" dirty="0" smtClean="0"/>
              <a:t> 결합 </a:t>
            </a:r>
            <a:r>
              <a:rPr lang="en-US" altLang="ko-KR" sz="1400" dirty="0" smtClean="0"/>
              <a:t>(Combines </a:t>
            </a:r>
            <a:r>
              <a:rPr lang="en-US" altLang="ko-KR" sz="1400" dirty="0"/>
              <a:t>them by late fusion of prediction scores (averaging</a:t>
            </a:r>
            <a:r>
              <a:rPr lang="en-US" altLang="ko-KR" sz="1400" dirty="0" smtClean="0"/>
              <a:t>))</a:t>
            </a:r>
          </a:p>
          <a:p>
            <a:pPr algn="l">
              <a:lnSpc>
                <a:spcPct val="11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Spatial </a:t>
            </a:r>
            <a:r>
              <a:rPr lang="en-US" altLang="ko-KR" sz="1400" dirty="0">
                <a:latin typeface="Malgun Gothic"/>
                <a:ea typeface="Malgun Gothic"/>
                <a:cs typeface="+mn-lt"/>
              </a:rPr>
              <a:t>CNN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 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-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시간적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세그먼트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네트워크</a:t>
            </a:r>
            <a:endParaRPr lang="en-US" altLang="ko-KR" sz="1400" dirty="0" smtClean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Motion CNN –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공간적 정보</a:t>
            </a: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,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sz="1400" dirty="0" err="1" smtClean="0">
                <a:latin typeface="Malgun Gothic"/>
                <a:ea typeface="Malgun Gothic"/>
                <a:cs typeface="+mn-lt"/>
              </a:rPr>
              <a:t>스택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 </a:t>
            </a:r>
            <a:r>
              <a:rPr lang="ko-KR" altLang="en-US" sz="1400" dirty="0">
                <a:latin typeface="Malgun Gothic"/>
                <a:ea typeface="Malgun Gothic"/>
                <a:cs typeface="+mn-lt"/>
              </a:rPr>
              <a:t>된 광학 </a:t>
            </a:r>
            <a:r>
              <a:rPr lang="ko-KR" altLang="en-US" sz="1400" dirty="0" smtClean="0">
                <a:latin typeface="Malgun Gothic"/>
                <a:ea typeface="Malgun Gothic"/>
                <a:cs typeface="+mn-lt"/>
              </a:rPr>
              <a:t>흐름</a:t>
            </a:r>
            <a:endParaRPr lang="en-US" altLang="ko-KR" sz="1400" dirty="0">
              <a:latin typeface="Malgun Gothic"/>
              <a:ea typeface="Malgun Gothic"/>
              <a:cs typeface="+mn-lt"/>
            </a:endParaRPr>
          </a:p>
          <a:p>
            <a:pPr algn="l">
              <a:lnSpc>
                <a:spcPct val="110000"/>
              </a:lnSpc>
            </a:pPr>
            <a:endParaRPr lang="ko-KR" altLang="en-US" sz="1400" dirty="0">
              <a:ea typeface="맑은 고딕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1" y="2839528"/>
            <a:ext cx="67151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1720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="" xmlns:a16="http://schemas.microsoft.com/office/drawing/2014/main" id="{7F3BA589-0C2E-4051-8F70-1FDB1F7AFB0B}"/>
              </a:ext>
            </a:extLst>
          </p:cNvPr>
          <p:cNvSpPr txBox="1">
            <a:spLocks/>
          </p:cNvSpPr>
          <p:nvPr/>
        </p:nvSpPr>
        <p:spPr>
          <a:xfrm>
            <a:off x="116919" y="299516"/>
            <a:ext cx="6646190" cy="38756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n-US" altLang="ko-KR" sz="1400" dirty="0" smtClean="0">
                <a:latin typeface="Malgun Gothic"/>
                <a:ea typeface="Malgun Gothic"/>
                <a:cs typeface="+mn-lt"/>
              </a:rPr>
              <a:t>&lt;3D Convolution&gt;</a:t>
            </a:r>
          </a:p>
          <a:p>
            <a:pPr algn="l">
              <a:lnSpc>
                <a:spcPct val="110000"/>
              </a:lnSpc>
            </a:pPr>
            <a:r>
              <a:rPr lang="en-US" altLang="ko-KR" sz="1400" dirty="0" smtClean="0"/>
              <a:t>3D </a:t>
            </a:r>
            <a:r>
              <a:rPr lang="en-US" altLang="ko-KR" sz="1400" dirty="0"/>
              <a:t>CNN</a:t>
            </a:r>
            <a:r>
              <a:rPr lang="ko-KR" altLang="en-US" sz="1400" dirty="0"/>
              <a:t>은 비디오 데이터의 볼륨에서 작업이 수행되기 때문에 시공간 특징을 학습하기 위해 </a:t>
            </a:r>
            <a:r>
              <a:rPr lang="en-US" altLang="ko-KR" sz="1400" dirty="0"/>
              <a:t>3D </a:t>
            </a:r>
            <a:r>
              <a:rPr lang="ko-KR" altLang="en-US" sz="1400" dirty="0" err="1"/>
              <a:t>컨볼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루션</a:t>
            </a:r>
            <a:r>
              <a:rPr lang="ko-KR" altLang="en-US" sz="1400" dirty="0"/>
              <a:t> 및 </a:t>
            </a:r>
            <a:r>
              <a:rPr lang="ko-KR" altLang="en-US" sz="1400" dirty="0" err="1"/>
              <a:t>풀링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레이어를</a:t>
            </a:r>
            <a:r>
              <a:rPr lang="ko-KR" altLang="en-US" sz="1400" dirty="0"/>
              <a:t> 사용합니다</a:t>
            </a:r>
            <a:r>
              <a:rPr lang="en-US" altLang="ko-KR" sz="1400" dirty="0"/>
              <a:t>. </a:t>
            </a:r>
            <a:r>
              <a:rPr lang="ko-KR" altLang="en-US" sz="1400" dirty="0"/>
              <a:t>그림 </a:t>
            </a:r>
            <a:r>
              <a:rPr lang="en-US" altLang="ko-KR" sz="1400" dirty="0"/>
              <a:t>1</a:t>
            </a:r>
            <a:r>
              <a:rPr lang="ko-KR" altLang="en-US" sz="1400" dirty="0"/>
              <a:t>은 두 작업의 차이점을 보여줍니다</a:t>
            </a:r>
            <a:r>
              <a:rPr lang="en-US" altLang="ko-KR" sz="1400" dirty="0"/>
              <a:t>. 3D </a:t>
            </a:r>
            <a:r>
              <a:rPr lang="ko-KR" altLang="en-US" sz="1400" dirty="0" err="1"/>
              <a:t>컨볼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루션</a:t>
            </a:r>
            <a:r>
              <a:rPr lang="ko-KR" altLang="en-US" sz="1400" dirty="0"/>
              <a:t> 연산은 볼륨을 출력하지만 </a:t>
            </a:r>
            <a:r>
              <a:rPr lang="en-US" altLang="ko-KR" sz="1400" dirty="0"/>
              <a:t>2D </a:t>
            </a:r>
            <a:r>
              <a:rPr lang="ko-KR" altLang="en-US" sz="1400" dirty="0" err="1"/>
              <a:t>컨볼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루션은</a:t>
            </a:r>
            <a:r>
              <a:rPr lang="ko-KR" altLang="en-US" sz="1400" dirty="0"/>
              <a:t> 이미지를 출력합니다</a:t>
            </a:r>
            <a:endParaRPr lang="ko-KR" altLang="en-US" sz="1400" dirty="0">
              <a:ea typeface="맑은 고딕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25" y="1982458"/>
            <a:ext cx="5328275" cy="583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703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656</Words>
  <Application>Microsoft Office PowerPoint</Application>
  <PresentationFormat>A4 용지(210x297mm)</PresentationFormat>
  <Paragraphs>67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PC</cp:lastModifiedBy>
  <cp:revision>85</cp:revision>
  <dcterms:created xsi:type="dcterms:W3CDTF">2012-07-30T17:18:39Z</dcterms:created>
  <dcterms:modified xsi:type="dcterms:W3CDTF">2019-08-02T09:48:37Z</dcterms:modified>
</cp:coreProperties>
</file>