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9" r:id="rId3"/>
    <p:sldId id="280" r:id="rId4"/>
    <p:sldId id="281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9012" autoAdjust="0"/>
  </p:normalViewPr>
  <p:slideViewPr>
    <p:cSldViewPr snapToGrid="0">
      <p:cViewPr>
        <p:scale>
          <a:sx n="110" d="100"/>
          <a:sy n="110" d="100"/>
        </p:scale>
        <p:origin x="-1116" y="-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9182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Question Answering : </a:t>
            </a:r>
            <a:r>
              <a:rPr lang="ko-KR" altLang="en-US" sz="1400" dirty="0" smtClean="0"/>
              <a:t>이미지와 </a:t>
            </a:r>
            <a:r>
              <a:rPr lang="ko-KR" altLang="en-US" sz="1400" dirty="0"/>
              <a:t>그 이미지에 대한 </a:t>
            </a:r>
            <a:r>
              <a:rPr lang="ko-KR" altLang="en-US" sz="1400" dirty="0" smtClean="0"/>
              <a:t>질문이 </a:t>
            </a:r>
            <a:r>
              <a:rPr lang="ko-KR" altLang="en-US" sz="1400" dirty="0"/>
              <a:t>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질문에 맞는 올바른 답변</a:t>
            </a:r>
            <a:r>
              <a:rPr lang="en-US" altLang="ko-KR" sz="1400" dirty="0"/>
              <a:t>(Answer)</a:t>
            </a:r>
            <a:r>
              <a:rPr lang="ko-KR" altLang="en-US" sz="1400" dirty="0"/>
              <a:t>을 만들어내는 </a:t>
            </a:r>
            <a:r>
              <a:rPr lang="en-US" altLang="ko-KR" sz="1400" dirty="0" smtClean="0"/>
              <a:t>task</a:t>
            </a: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VQA Challenges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data representation learning 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이미지내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다양한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object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구별하여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vector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화 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Texture data representation learning : word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sequence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처리하여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vector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화 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Multimodal representation learning : Visual and texture representation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embedding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Joint space(Semantic space)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잘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매핑하는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VQA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dataset : Real image, Abstract scene</a:t>
            </a: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VQA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Question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Knowledge based reasoning, Common-sense reasoning,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Activity recognition</a:t>
            </a: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VQA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Answer : Open-ended 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어떤 것도 답이 될 수 있음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), Multiple choices</a:t>
            </a: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2-Channel VQA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Model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가장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common approach.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각각의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사용하여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Vision and language feature extraction</a:t>
            </a: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Biased to Questions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when answering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Binary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또는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open-ended question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이미지를 아예 무시하여도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neural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정확하게 답변할 수 있다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이는 데이터 셋의 문제로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yes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와 같이 긍정적인 답변을 유도하는 질문이 더 많기 때문이다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Balancing and Answering Binary Visual Questions :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Bias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문제를 해결하기 위하여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balanced VQA dataset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필요한데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scene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확실히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yes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이고 이와 가장 가깝게 연관된 이미지 에서는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no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확실한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scene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있는 데이터를 사용한다 → 단점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데이터셋의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크기가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2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배 증가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Multimodal Compact Bilinear (MCB) Pooling :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/>
              <a:t>이전의 방법은 두 벡터의 관계를 </a:t>
            </a:r>
            <a:r>
              <a:rPr lang="ko-KR" altLang="en-US" sz="1400" dirty="0" err="1"/>
              <a:t>나타</a:t>
            </a:r>
            <a:r>
              <a:rPr lang="ko-KR" altLang="en-US" sz="1400" dirty="0"/>
              <a:t> 내기 위해 </a:t>
            </a:r>
            <a:r>
              <a:rPr lang="ko-KR" altLang="en-US" sz="1400" dirty="0" smtClean="0"/>
              <a:t>요소 </a:t>
            </a:r>
            <a:r>
              <a:rPr lang="ko-KR" altLang="en-US" sz="1400" dirty="0"/>
              <a:t>별 합</a:t>
            </a:r>
            <a:r>
              <a:rPr lang="en-US" altLang="ko-KR" sz="1400" dirty="0"/>
              <a:t>, </a:t>
            </a:r>
            <a:r>
              <a:rPr lang="ko-KR" altLang="en-US" sz="1400" dirty="0"/>
              <a:t>곱 또는 </a:t>
            </a:r>
            <a:r>
              <a:rPr lang="ko-KR" altLang="en-US" sz="1400" dirty="0" smtClean="0"/>
              <a:t>연결</a:t>
            </a:r>
            <a:r>
              <a:rPr lang="en-US" altLang="ko-KR" sz="1400" dirty="0" smtClean="0"/>
              <a:t>(element-wise sum, product, concatenation)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  Bilinear model(outer </a:t>
            </a:r>
            <a:r>
              <a:rPr lang="en-US" altLang="ko-KR" sz="1400" dirty="0" smtClean="0"/>
              <a:t>product)</a:t>
            </a:r>
            <a:r>
              <a:rPr lang="ko-KR" altLang="en-US" sz="1400" dirty="0" smtClean="0"/>
              <a:t>는 두 </a:t>
            </a:r>
            <a:r>
              <a:rPr lang="ko-KR" altLang="en-US" sz="1400" dirty="0"/>
              <a:t>벡터의 </a:t>
            </a:r>
            <a:r>
              <a:rPr lang="ko-KR" altLang="en-US" sz="1400" dirty="0" smtClean="0"/>
              <a:t>관계를 나타내는 보다 좋은 </a:t>
            </a:r>
            <a:r>
              <a:rPr lang="ko-KR" altLang="en-US" sz="1400" dirty="0"/>
              <a:t>방법이지만 </a:t>
            </a:r>
            <a:r>
              <a:rPr lang="ko-KR" altLang="en-US" sz="1400" dirty="0" smtClean="0"/>
              <a:t>계산되는 </a:t>
            </a:r>
            <a:r>
              <a:rPr lang="en-US" altLang="ko-KR" sz="1400" dirty="0" smtClean="0"/>
              <a:t>dimension</a:t>
            </a:r>
            <a:r>
              <a:rPr lang="ko-KR" altLang="en-US" sz="1400" dirty="0" smtClean="0"/>
              <a:t>이 너무 커져 표현력은 좋으나 </a:t>
            </a:r>
            <a:r>
              <a:rPr lang="en-US" altLang="ko-KR" sz="1400" dirty="0" err="1" smtClean="0"/>
              <a:t>compution</a:t>
            </a:r>
            <a:r>
              <a:rPr lang="en-US" altLang="ko-KR" sz="1400" dirty="0" smtClean="0"/>
              <a:t> cost</a:t>
            </a:r>
            <a:r>
              <a:rPr lang="ko-KR" altLang="en-US" sz="1400" dirty="0" smtClean="0"/>
              <a:t>가 증가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MCB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컴팩트하고</a:t>
            </a:r>
            <a:r>
              <a:rPr lang="ko-KR" altLang="en-US" sz="1400" dirty="0" smtClean="0"/>
              <a:t> 정교하게 관계를 나타내는 방법으로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두 벡터의 </a:t>
            </a:r>
            <a:r>
              <a:rPr lang="en-US" altLang="ko-KR" sz="1400" dirty="0" smtClean="0"/>
              <a:t>outer product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convolution</a:t>
            </a:r>
            <a:r>
              <a:rPr lang="ko-KR" altLang="en-US" sz="1400" dirty="0" smtClean="0"/>
              <a:t>을 사용합니다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173926"/>
            <a:ext cx="6555451" cy="9591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Co-Attention Model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이미지와 질문의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유사도 계산 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attention weight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계산하고 각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weighted sum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계산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단점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학습이 어려움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Alternating Co-Attention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Model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이미지 없이 질문에 대해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attended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질문과 함께 이미지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attend.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다음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attended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이미지와 함께 다시 질문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attend.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→ 단점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에러 누적 문제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RUBi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: Reducing Unimodal Biases in VQA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/>
              <a:t>일부 </a:t>
            </a:r>
            <a:r>
              <a:rPr lang="en-US" altLang="ko-KR" sz="1400" dirty="0"/>
              <a:t>VQA </a:t>
            </a:r>
            <a:r>
              <a:rPr lang="ko-KR" altLang="en-US" sz="1400" dirty="0"/>
              <a:t>모델은 종종 이미지 정보를 사용하지 않고 정답을 제공하기 위해 단조로운 바이어스를 이용합니다</a:t>
            </a:r>
            <a:r>
              <a:rPr lang="en-US" altLang="ko-KR" sz="1400" dirty="0"/>
              <a:t>. </a:t>
            </a:r>
            <a:r>
              <a:rPr lang="ko-KR" altLang="en-US" sz="1400" dirty="0"/>
              <a:t>결과적으로 훈련 세트 배포 외부의 데이터를 평가할 때 성능이 크게 저하됩니다</a:t>
            </a:r>
            <a:r>
              <a:rPr lang="en-US" altLang="ko-KR" sz="1400" dirty="0"/>
              <a:t>. </a:t>
            </a:r>
            <a:r>
              <a:rPr lang="ko-KR" altLang="en-US" sz="1400" dirty="0" smtClean="0"/>
              <a:t>모든 </a:t>
            </a:r>
            <a:r>
              <a:rPr lang="en-US" altLang="ko-KR" sz="1400" dirty="0"/>
              <a:t>VQA </a:t>
            </a:r>
            <a:r>
              <a:rPr lang="ko-KR" altLang="en-US" sz="1400" dirty="0"/>
              <a:t>모델에서 편견을 </a:t>
            </a:r>
            <a:r>
              <a:rPr lang="ko-KR" altLang="en-US" sz="1400" dirty="0" err="1"/>
              <a:t>줄이기위한</a:t>
            </a:r>
            <a:r>
              <a:rPr lang="ko-KR" altLang="en-US" sz="1400" dirty="0"/>
              <a:t> 새로운 학습 전략 인 </a:t>
            </a:r>
            <a:r>
              <a:rPr lang="en-US" altLang="ko-KR" sz="1400" dirty="0" err="1"/>
              <a:t>RUBi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제안합니다</a:t>
            </a:r>
            <a:r>
              <a:rPr lang="en-US" altLang="ko-KR" sz="1400" dirty="0"/>
              <a:t>. </a:t>
            </a:r>
            <a:r>
              <a:rPr lang="en-US" altLang="ko-KR" sz="1400" dirty="0" smtClean="0"/>
              <a:t>VQA </a:t>
            </a:r>
            <a:r>
              <a:rPr lang="ko-KR" altLang="en-US" sz="1400" dirty="0"/>
              <a:t>모델이 질문과 답변 사이의 통계적 규칙에 의존하는 대신 두 가지 입력 양식을 </a:t>
            </a:r>
            <a:r>
              <a:rPr lang="ko-KR" altLang="en-US" sz="1400" dirty="0" err="1" smtClean="0"/>
              <a:t>사용하도록하는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질문 전용 </a:t>
            </a:r>
            <a:r>
              <a:rPr lang="ko-KR" altLang="en-US" sz="1400" dirty="0" smtClean="0"/>
              <a:t>모델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(Question-only model, Question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bias mode) </a:t>
            </a:r>
            <a:r>
              <a:rPr lang="ko-KR" altLang="en-US" sz="1400" dirty="0" smtClean="0"/>
              <a:t>을 활용합니다</a:t>
            </a:r>
            <a:endParaRPr lang="en-US" altLang="ko-KR" sz="1400" dirty="0" smtClean="0"/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→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데이터셋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Bias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해결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Visual Attention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잘함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/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" y="4394798"/>
            <a:ext cx="5434641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9182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Reasoning : Scene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이해하는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CLEVR : A Diagnostic Dataset for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Compositonal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Language and Elementary Visual Reasoning : real world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아닌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generated dataset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가지고 답을 생성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NS-VQA : Neural Symbol-VQA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Prob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-NMN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Probabilistic Neural Symbolic Model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Visual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Dialog : AI Agent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사람과의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의미있는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대화 생성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Challenge :  Agent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대화의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contextual history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이해해야 함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(long text sequence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이해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Late Fusion Encoder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Hierarchical Recurrent Encoder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Memory Network Encoder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History-Conditioned Image Attentive Encoder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Adversarial Multi-Modal Feature Encoder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EQA (Embodied Question Answering) : AI agent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주어진 환경을 탐색하며 질문에 대한 대답을 찾는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Planner-Controller Navigation Module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Text Visual Question Answering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그림의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text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읽는 것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TextVQA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Challenge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최고 기술의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conventional VQA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도 이미지의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text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읽거나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reason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파악하여 대답하는 것을 할 수 없다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Optical Character Recognition (OCR)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LoRRA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(Look, Read, Reason and Answer)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Genome Question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Answering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물체와 물체의 관계를 설명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6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9182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Video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Question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Answering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비디오를 보고 질문에 답하는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Challenge :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1.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Spatio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-temporal feature extraction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-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시공간적 특징을 추출하고 대상들 관계를 이해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해야함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3D CNN, CNN with RNN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2.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Spatio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-temporal reasoning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-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시공간적 정보를 이용하여 질문에 대한 대답을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해야함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3. Memory scalability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비디오의 모든 프레임에 대해 부분적인 정보만 추출해도 엄청난 메모리 용량이 필요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Movie Question Answering (Remembering the Textual cues for Layered Visual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Conents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Static Word Memory Module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Dynamic Subtitle Memory Module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TQVA : Localized,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Compositonal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Video Question Answering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TQVA+ :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Spatio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-Temporal Grounding for Video Question Answering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Progressive Attention Memory Network for Movie Story Question Answering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640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621</Words>
  <Application>Microsoft Office PowerPoint</Application>
  <PresentationFormat>A4 용지(210x297mm)</PresentationFormat>
  <Paragraphs>77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109</cp:revision>
  <dcterms:created xsi:type="dcterms:W3CDTF">2012-07-30T17:18:39Z</dcterms:created>
  <dcterms:modified xsi:type="dcterms:W3CDTF">2019-08-06T11:08:28Z</dcterms:modified>
</cp:coreProperties>
</file>