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B97C429-9C25-4F64-B3D0-D5E1E7E5D4A2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Noto Sans CJK JP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67885C6-0923-4FDD-93F1-0BAADA763A71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F07F910-1F38-47B6-B156-3D655800765F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Noto Sans CJK JP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Semantic Segmentation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Samsung AI Expert Course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Table of contents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380960"/>
            <a:ext cx="8520120" cy="3228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Project Summary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Purpose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FCN8s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100" spc="-1" strike="noStrike">
                <a:solidFill>
                  <a:srgbClr val="adadad"/>
                </a:solidFill>
                <a:latin typeface="Arial"/>
                <a:ea typeface="Arial"/>
              </a:rPr>
              <a:t>Introducing baseline Model : Tool, Architecture, Dataset, Loss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100" spc="-1" strike="noStrike">
                <a:solidFill>
                  <a:srgbClr val="adadad"/>
                </a:solidFill>
                <a:latin typeface="Arial"/>
                <a:ea typeface="Arial"/>
              </a:rPr>
              <a:t>Measuring performance : mean IOU, per class IOU</a:t>
            </a:r>
            <a:br/>
            <a:r>
              <a:rPr b="0" lang="en-US" sz="1100" spc="-1" strike="noStrike">
                <a:solidFill>
                  <a:srgbClr val="adadad"/>
                </a:solidFill>
                <a:latin typeface="Arial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Project 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Deeplab V1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Deeplab V2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Individual tune-up result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Conclusion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16000" y="216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Individual tune-up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056120" y="1008000"/>
            <a:ext cx="4583880" cy="360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Model’s Feature specialized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Initializer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Normalization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Layer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25440" y="972000"/>
            <a:ext cx="3553200" cy="19440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60000" y="3204000"/>
            <a:ext cx="3528000" cy="155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16000" y="216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Individual tune-up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056120" y="759960"/>
            <a:ext cx="4583880" cy="3848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Performance measured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Mean IOU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Per class IOU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latin typeface="Arial"/>
                <a:ea typeface="Arial"/>
              </a:rPr>
              <a:t>Training &amp; validation loss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Result as visualized prediction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0000" y="864000"/>
            <a:ext cx="3240000" cy="18370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000" y="3024000"/>
            <a:ext cx="3240000" cy="17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2019-08-21T13:24:33Z</dcterms:modified>
  <cp:revision>1</cp:revision>
  <dc:subject/>
  <dc:title/>
</cp:coreProperties>
</file>