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832" y="-78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진호" userId="308e03c01d2ca245" providerId="Windows Live" clId="Web-{6A4264C8-BFDF-4985-9E6A-F89D9C056B7F}"/>
    <pc:docChg chg="addSld modSld">
      <pc:chgData name="진호" userId="308e03c01d2ca245" providerId="Windows Live" clId="Web-{6A4264C8-BFDF-4985-9E6A-F89D9C056B7F}" dt="2019-07-06T01:52:21.283" v="942" actId="20577"/>
      <pc:docMkLst>
        <pc:docMk/>
      </pc:docMkLst>
      <pc:sldChg chg="addSp delSp modSp">
        <pc:chgData name="진호" userId="308e03c01d2ca245" providerId="Windows Live" clId="Web-{6A4264C8-BFDF-4985-9E6A-F89D9C056B7F}" dt="2019-07-06T01:41:32.615" v="638" actId="1076"/>
        <pc:sldMkLst>
          <pc:docMk/>
          <pc:sldMk cId="3569210928" sldId="256"/>
        </pc:sldMkLst>
        <pc:spChg chg="del">
          <ac:chgData name="진호" userId="308e03c01d2ca245" providerId="Windows Live" clId="Web-{6A4264C8-BFDF-4985-9E6A-F89D9C056B7F}" dt="2019-07-06T01:24:27.324" v="0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진호" userId="308e03c01d2ca245" providerId="Windows Live" clId="Web-{6A4264C8-BFDF-4985-9E6A-F89D9C056B7F}" dt="2019-07-06T01:26:19.357" v="81" actId="1076"/>
          <ac:spMkLst>
            <pc:docMk/>
            <pc:sldMk cId="3569210928" sldId="256"/>
            <ac:spMk id="3" creationId="{00000000-0000-0000-0000-000000000000}"/>
          </ac:spMkLst>
        </pc:spChg>
        <pc:spChg chg="add mod">
          <ac:chgData name="진호" userId="308e03c01d2ca245" providerId="Windows Live" clId="Web-{6A4264C8-BFDF-4985-9E6A-F89D9C056B7F}" dt="2019-07-06T01:41:17.385" v="635" actId="20577"/>
          <ac:spMkLst>
            <pc:docMk/>
            <pc:sldMk cId="3569210928" sldId="256"/>
            <ac:spMk id="5" creationId="{7F3BA589-0C2E-4051-8F70-1FDB1F7AFB0B}"/>
          </ac:spMkLst>
        </pc:spChg>
        <pc:picChg chg="add mod">
          <ac:chgData name="진호" userId="308e03c01d2ca245" providerId="Windows Live" clId="Web-{6A4264C8-BFDF-4985-9E6A-F89D9C056B7F}" dt="2019-07-06T01:41:32.615" v="638" actId="1076"/>
          <ac:picMkLst>
            <pc:docMk/>
            <pc:sldMk cId="3569210928" sldId="256"/>
            <ac:picMk id="6" creationId="{1EBCD89F-5ECD-4B62-BC7E-D382B1F858D8}"/>
          </ac:picMkLst>
        </pc:picChg>
      </pc:sldChg>
      <pc:sldChg chg="delSp modSp add replId">
        <pc:chgData name="진호" userId="308e03c01d2ca245" providerId="Windows Live" clId="Web-{6A4264C8-BFDF-4985-9E6A-F89D9C056B7F}" dt="2019-07-06T01:52:21.268" v="941" actId="20577"/>
        <pc:sldMkLst>
          <pc:docMk/>
          <pc:sldMk cId="1820134815" sldId="257"/>
        </pc:sldMkLst>
        <pc:spChg chg="mod">
          <ac:chgData name="진호" userId="308e03c01d2ca245" providerId="Windows Live" clId="Web-{6A4264C8-BFDF-4985-9E6A-F89D9C056B7F}" dt="2019-07-06T01:52:21.268" v="941" actId="20577"/>
          <ac:spMkLst>
            <pc:docMk/>
            <pc:sldMk cId="1820134815" sldId="257"/>
            <ac:spMk id="5" creationId="{7F3BA589-0C2E-4051-8F70-1FDB1F7AFB0B}"/>
          </ac:spMkLst>
        </pc:spChg>
        <pc:picChg chg="del">
          <ac:chgData name="진호" userId="308e03c01d2ca245" providerId="Windows Live" clId="Web-{6A4264C8-BFDF-4985-9E6A-F89D9C056B7F}" dt="2019-07-06T01:42:56.038" v="640"/>
          <ac:picMkLst>
            <pc:docMk/>
            <pc:sldMk cId="1820134815" sldId="257"/>
            <ac:picMk id="6" creationId="{1EBCD89F-5ECD-4B62-BC7E-D382B1F858D8}"/>
          </ac:picMkLst>
        </pc:picChg>
      </pc:sldChg>
    </pc:docChg>
  </pc:docChgLst>
  <pc:docChgLst>
    <pc:chgData name="진호" userId="308e03c01d2ca245" providerId="Windows Live" clId="Web-{185FFB62-1CFF-446A-94E7-C3AB626CC418}"/>
    <pc:docChg chg="addSld delSld modSld sldOrd">
      <pc:chgData name="진호" userId="308e03c01d2ca245" providerId="Windows Live" clId="Web-{185FFB62-1CFF-446A-94E7-C3AB626CC418}" dt="2019-07-06T13:23:08.390" v="5138" actId="20577"/>
      <pc:docMkLst>
        <pc:docMk/>
      </pc:docMkLst>
      <pc:sldChg chg="addSp delSp modSp">
        <pc:chgData name="진호" userId="308e03c01d2ca245" providerId="Windows Live" clId="Web-{185FFB62-1CFF-446A-94E7-C3AB626CC418}" dt="2019-07-06T13:00:04.504" v="5060" actId="14100"/>
        <pc:sldMkLst>
          <pc:docMk/>
          <pc:sldMk cId="3569210928" sldId="256"/>
        </pc:sldMkLst>
        <pc:spChg chg="add mod">
          <ac:chgData name="진호" userId="308e03c01d2ca245" providerId="Windows Live" clId="Web-{185FFB62-1CFF-446A-94E7-C3AB626CC418}" dt="2019-07-06T12:59:59.128" v="5058" actId="14100"/>
          <ac:spMkLst>
            <pc:docMk/>
            <pc:sldMk cId="3569210928" sldId="256"/>
            <ac:spMk id="2" creationId="{A67B4EED-F972-49EB-A118-76512DC2555F}"/>
          </ac:spMkLst>
        </pc:spChg>
        <pc:spChg chg="mod">
          <ac:chgData name="진호" userId="308e03c01d2ca245" providerId="Windows Live" clId="Web-{185FFB62-1CFF-446A-94E7-C3AB626CC418}" dt="2019-07-06T11:55:38.826" v="3644" actId="20577"/>
          <ac:spMkLst>
            <pc:docMk/>
            <pc:sldMk cId="3569210928" sldId="256"/>
            <ac:spMk id="5" creationId="{7F3BA589-0C2E-4051-8F70-1FDB1F7AFB0B}"/>
          </ac:spMkLst>
        </pc:spChg>
        <pc:picChg chg="del">
          <ac:chgData name="진호" userId="308e03c01d2ca245" providerId="Windows Live" clId="Web-{185FFB62-1CFF-446A-94E7-C3AB626CC418}" dt="2019-07-06T04:30:09.561" v="708"/>
          <ac:picMkLst>
            <pc:docMk/>
            <pc:sldMk cId="3569210928" sldId="256"/>
            <ac:picMk id="6" creationId="{1EBCD89F-5ECD-4B62-BC7E-D382B1F858D8}"/>
          </ac:picMkLst>
        </pc:picChg>
        <pc:picChg chg="add mod">
          <ac:chgData name="진호" userId="308e03c01d2ca245" providerId="Windows Live" clId="Web-{185FFB62-1CFF-446A-94E7-C3AB626CC418}" dt="2019-07-06T13:00:04.504" v="5060" actId="14100"/>
          <ac:picMkLst>
            <pc:docMk/>
            <pc:sldMk cId="3569210928" sldId="256"/>
            <ac:picMk id="7" creationId="{CFB42414-9259-4E74-9344-69C0F43957D4}"/>
          </ac:picMkLst>
        </pc:picChg>
      </pc:sldChg>
      <pc:sldChg chg="modSp ord">
        <pc:chgData name="진호" userId="308e03c01d2ca245" providerId="Windows Live" clId="Web-{185FFB62-1CFF-446A-94E7-C3AB626CC418}" dt="2019-07-06T05:15:16.764" v="2216" actId="20577"/>
        <pc:sldMkLst>
          <pc:docMk/>
          <pc:sldMk cId="1820134815" sldId="257"/>
        </pc:sldMkLst>
        <pc:spChg chg="mod">
          <ac:chgData name="진호" userId="308e03c01d2ca245" providerId="Windows Live" clId="Web-{185FFB62-1CFF-446A-94E7-C3AB626CC418}" dt="2019-07-06T05:15:16.764" v="2216" actId="20577"/>
          <ac:spMkLst>
            <pc:docMk/>
            <pc:sldMk cId="1820134815" sldId="257"/>
            <ac:spMk id="5" creationId="{7F3BA589-0C2E-4051-8F70-1FDB1F7AFB0B}"/>
          </ac:spMkLst>
        </pc:spChg>
      </pc:sldChg>
      <pc:sldChg chg="delSp modSp add replId">
        <pc:chgData name="진호" userId="308e03c01d2ca245" providerId="Windows Live" clId="Web-{185FFB62-1CFF-446A-94E7-C3AB626CC418}" dt="2019-07-06T05:12:32.273" v="2173"/>
        <pc:sldMkLst>
          <pc:docMk/>
          <pc:sldMk cId="3995313570" sldId="258"/>
        </pc:sldMkLst>
        <pc:spChg chg="mod">
          <ac:chgData name="진호" userId="308e03c01d2ca245" providerId="Windows Live" clId="Web-{185FFB62-1CFF-446A-94E7-C3AB626CC418}" dt="2019-07-06T05:12:21.319" v="2170" actId="20577"/>
          <ac:spMkLst>
            <pc:docMk/>
            <pc:sldMk cId="3995313570" sldId="258"/>
            <ac:spMk id="5" creationId="{7F3BA589-0C2E-4051-8F70-1FDB1F7AFB0B}"/>
          </ac:spMkLst>
        </pc:spChg>
        <pc:picChg chg="del">
          <ac:chgData name="진호" userId="308e03c01d2ca245" providerId="Windows Live" clId="Web-{185FFB62-1CFF-446A-94E7-C3AB626CC418}" dt="2019-07-06T05:12:32.273" v="2173"/>
          <ac:picMkLst>
            <pc:docMk/>
            <pc:sldMk cId="3995313570" sldId="258"/>
            <ac:picMk id="6" creationId="{1EBCD89F-5ECD-4B62-BC7E-D382B1F858D8}"/>
          </ac:picMkLst>
        </pc:picChg>
      </pc:sldChg>
      <pc:sldChg chg="addSp delSp modSp add del replId">
        <pc:chgData name="진호" userId="308e03c01d2ca245" providerId="Windows Live" clId="Web-{185FFB62-1CFF-446A-94E7-C3AB626CC418}" dt="2019-07-06T13:01:29.148" v="5061"/>
        <pc:sldMkLst>
          <pc:docMk/>
          <pc:sldMk cId="3552333560" sldId="259"/>
        </pc:sldMkLst>
        <pc:spChg chg="mod">
          <ac:chgData name="진호" userId="308e03c01d2ca245" providerId="Windows Live" clId="Web-{185FFB62-1CFF-446A-94E7-C3AB626CC418}" dt="2019-07-06T05:11:05.551" v="2155" actId="20577"/>
          <ac:spMkLst>
            <pc:docMk/>
            <pc:sldMk cId="3552333560" sldId="259"/>
            <ac:spMk id="5" creationId="{7F3BA589-0C2E-4051-8F70-1FDB1F7AFB0B}"/>
          </ac:spMkLst>
        </pc:spChg>
        <pc:picChg chg="add mod">
          <ac:chgData name="진호" userId="308e03c01d2ca245" providerId="Windows Live" clId="Web-{185FFB62-1CFF-446A-94E7-C3AB626CC418}" dt="2019-07-06T05:05:33.504" v="2083" actId="1076"/>
          <ac:picMkLst>
            <pc:docMk/>
            <pc:sldMk cId="3552333560" sldId="259"/>
            <ac:picMk id="2" creationId="{5F09050D-133C-4603-9D6A-1195B68582AB}"/>
          </ac:picMkLst>
        </pc:picChg>
        <pc:picChg chg="add del mod ord">
          <ac:chgData name="진호" userId="308e03c01d2ca245" providerId="Windows Live" clId="Web-{185FFB62-1CFF-446A-94E7-C3AB626CC418}" dt="2019-07-06T12:21:23.909" v="4172"/>
          <ac:picMkLst>
            <pc:docMk/>
            <pc:sldMk cId="3552333560" sldId="259"/>
            <ac:picMk id="6" creationId="{49673D84-F1D7-420F-95F9-D3885E12117E}"/>
          </ac:picMkLst>
        </pc:picChg>
      </pc:sldChg>
      <pc:sldChg chg="addSp modSp add replId">
        <pc:chgData name="진호" userId="308e03c01d2ca245" providerId="Windows Live" clId="Web-{185FFB62-1CFF-446A-94E7-C3AB626CC418}" dt="2019-07-06T11:58:09.271" v="3717" actId="20577"/>
        <pc:sldMkLst>
          <pc:docMk/>
          <pc:sldMk cId="2276307979" sldId="260"/>
        </pc:sldMkLst>
        <pc:spChg chg="mod">
          <ac:chgData name="진호" userId="308e03c01d2ca245" providerId="Windows Live" clId="Web-{185FFB62-1CFF-446A-94E7-C3AB626CC418}" dt="2019-07-06T11:58:09.271" v="3717" actId="20577"/>
          <ac:spMkLst>
            <pc:docMk/>
            <pc:sldMk cId="2276307979" sldId="260"/>
            <ac:spMk id="5" creationId="{7F3BA589-0C2E-4051-8F70-1FDB1F7AFB0B}"/>
          </ac:spMkLst>
        </pc:spChg>
        <pc:picChg chg="add mod">
          <ac:chgData name="진호" userId="308e03c01d2ca245" providerId="Windows Live" clId="Web-{185FFB62-1CFF-446A-94E7-C3AB626CC418}" dt="2019-07-06T05:25:29.212" v="2639" actId="14100"/>
          <ac:picMkLst>
            <pc:docMk/>
            <pc:sldMk cId="2276307979" sldId="260"/>
            <ac:picMk id="2" creationId="{96B0CF02-FEA9-475B-8342-CC3ADE4E0E66}"/>
          </ac:picMkLst>
        </pc:picChg>
        <pc:picChg chg="add mod">
          <ac:chgData name="진호" userId="308e03c01d2ca245" providerId="Windows Live" clId="Web-{185FFB62-1CFF-446A-94E7-C3AB626CC418}" dt="2019-07-06T05:25:25.383" v="2637" actId="1076"/>
          <ac:picMkLst>
            <pc:docMk/>
            <pc:sldMk cId="2276307979" sldId="260"/>
            <ac:picMk id="6" creationId="{3B844F4A-352E-46D8-8145-2E1D3AF847F1}"/>
          </ac:picMkLst>
        </pc:picChg>
        <pc:picChg chg="add mod">
          <ac:chgData name="진호" userId="308e03c01d2ca245" providerId="Windows Live" clId="Web-{185FFB62-1CFF-446A-94E7-C3AB626CC418}" dt="2019-07-06T05:25:55.056" v="2655" actId="1076"/>
          <ac:picMkLst>
            <pc:docMk/>
            <pc:sldMk cId="2276307979" sldId="260"/>
            <ac:picMk id="8" creationId="{FCF4A8EF-79F0-4B7A-920C-24D8D54820AF}"/>
          </ac:picMkLst>
        </pc:picChg>
        <pc:picChg chg="add mod">
          <ac:chgData name="진호" userId="308e03c01d2ca245" providerId="Windows Live" clId="Web-{185FFB62-1CFF-446A-94E7-C3AB626CC418}" dt="2019-07-06T05:25:58.760" v="2656" actId="14100"/>
          <ac:picMkLst>
            <pc:docMk/>
            <pc:sldMk cId="2276307979" sldId="260"/>
            <ac:picMk id="10" creationId="{947BCF9E-C2AA-46B7-8EE3-3CC556107435}"/>
          </ac:picMkLst>
        </pc:picChg>
      </pc:sldChg>
      <pc:sldChg chg="addSp delSp modSp add replId">
        <pc:chgData name="진호" userId="308e03c01d2ca245" providerId="Windows Live" clId="Web-{185FFB62-1CFF-446A-94E7-C3AB626CC418}" dt="2019-07-06T05:49:13.688" v="2968" actId="1076"/>
        <pc:sldMkLst>
          <pc:docMk/>
          <pc:sldMk cId="962019860" sldId="261"/>
        </pc:sldMkLst>
        <pc:spChg chg="mod">
          <ac:chgData name="진호" userId="308e03c01d2ca245" providerId="Windows Live" clId="Web-{185FFB62-1CFF-446A-94E7-C3AB626CC418}" dt="2019-07-06T05:49:06.094" v="2965" actId="20577"/>
          <ac:spMkLst>
            <pc:docMk/>
            <pc:sldMk cId="962019860" sldId="261"/>
            <ac:spMk id="5" creationId="{7F3BA589-0C2E-4051-8F70-1FDB1F7AFB0B}"/>
          </ac:spMkLst>
        </pc:spChg>
        <pc:picChg chg="del">
          <ac:chgData name="진호" userId="308e03c01d2ca245" providerId="Windows Live" clId="Web-{185FFB62-1CFF-446A-94E7-C3AB626CC418}" dt="2019-07-06T05:26:07.307" v="2660"/>
          <ac:picMkLst>
            <pc:docMk/>
            <pc:sldMk cId="962019860" sldId="261"/>
            <ac:picMk id="2" creationId="{96B0CF02-FEA9-475B-8342-CC3ADE4E0E66}"/>
          </ac:picMkLst>
        </pc:picChg>
        <pc:picChg chg="add del mod">
          <ac:chgData name="진호" userId="308e03c01d2ca245" providerId="Windows Live" clId="Web-{185FFB62-1CFF-446A-94E7-C3AB626CC418}" dt="2019-07-06T05:43:06.893" v="2920"/>
          <ac:picMkLst>
            <pc:docMk/>
            <pc:sldMk cId="962019860" sldId="261"/>
            <ac:picMk id="4" creationId="{BC19AAA3-CAD1-422C-9890-341B9EF0972C}"/>
          </ac:picMkLst>
        </pc:picChg>
        <pc:picChg chg="del">
          <ac:chgData name="진호" userId="308e03c01d2ca245" providerId="Windows Live" clId="Web-{185FFB62-1CFF-446A-94E7-C3AB626CC418}" dt="2019-07-06T05:26:07.776" v="2661"/>
          <ac:picMkLst>
            <pc:docMk/>
            <pc:sldMk cId="962019860" sldId="261"/>
            <ac:picMk id="6" creationId="{3B844F4A-352E-46D8-8145-2E1D3AF847F1}"/>
          </ac:picMkLst>
        </pc:picChg>
        <pc:picChg chg="del">
          <ac:chgData name="진호" userId="308e03c01d2ca245" providerId="Windows Live" clId="Web-{185FFB62-1CFF-446A-94E7-C3AB626CC418}" dt="2019-07-06T05:26:06.244" v="2658"/>
          <ac:picMkLst>
            <pc:docMk/>
            <pc:sldMk cId="962019860" sldId="261"/>
            <ac:picMk id="8" creationId="{FCF4A8EF-79F0-4B7A-920C-24D8D54820AF}"/>
          </ac:picMkLst>
        </pc:picChg>
        <pc:picChg chg="add mod">
          <ac:chgData name="진호" userId="308e03c01d2ca245" providerId="Windows Live" clId="Web-{185FFB62-1CFF-446A-94E7-C3AB626CC418}" dt="2019-07-06T05:49:13.688" v="2968" actId="1076"/>
          <ac:picMkLst>
            <pc:docMk/>
            <pc:sldMk cId="962019860" sldId="261"/>
            <ac:picMk id="9" creationId="{2657E62F-0A7D-474E-AA89-4EB3E360B7DD}"/>
          </ac:picMkLst>
        </pc:picChg>
        <pc:picChg chg="del">
          <ac:chgData name="진호" userId="308e03c01d2ca245" providerId="Windows Live" clId="Web-{185FFB62-1CFF-446A-94E7-C3AB626CC418}" dt="2019-07-06T05:26:06.713" v="2659"/>
          <ac:picMkLst>
            <pc:docMk/>
            <pc:sldMk cId="962019860" sldId="261"/>
            <ac:picMk id="10" creationId="{947BCF9E-C2AA-46B7-8EE3-3CC556107435}"/>
          </ac:picMkLst>
        </pc:picChg>
        <pc:picChg chg="add mod">
          <ac:chgData name="진호" userId="308e03c01d2ca245" providerId="Windows Live" clId="Web-{185FFB62-1CFF-446A-94E7-C3AB626CC418}" dt="2019-07-06T05:48:56.953" v="2961" actId="1076"/>
          <ac:picMkLst>
            <pc:docMk/>
            <pc:sldMk cId="962019860" sldId="261"/>
            <ac:picMk id="12" creationId="{AAB335A5-15D4-450D-957C-493DECFF45DE}"/>
          </ac:picMkLst>
        </pc:picChg>
        <pc:picChg chg="add mod">
          <ac:chgData name="진호" userId="308e03c01d2ca245" providerId="Windows Live" clId="Web-{185FFB62-1CFF-446A-94E7-C3AB626CC418}" dt="2019-07-06T05:49:00.844" v="2962" actId="1076"/>
          <ac:picMkLst>
            <pc:docMk/>
            <pc:sldMk cId="962019860" sldId="261"/>
            <ac:picMk id="14" creationId="{40B20BF3-973D-415B-9B38-D2F156B818C4}"/>
          </ac:picMkLst>
        </pc:picChg>
      </pc:sldChg>
      <pc:sldChg chg="delSp modSp add replId">
        <pc:chgData name="진호" userId="308e03c01d2ca245" providerId="Windows Live" clId="Web-{185FFB62-1CFF-446A-94E7-C3AB626CC418}" dt="2019-07-06T12:08:35.555" v="4069" actId="20577"/>
        <pc:sldMkLst>
          <pc:docMk/>
          <pc:sldMk cId="1542735249" sldId="262"/>
        </pc:sldMkLst>
        <pc:spChg chg="mod">
          <ac:chgData name="진호" userId="308e03c01d2ca245" providerId="Windows Live" clId="Web-{185FFB62-1CFF-446A-94E7-C3AB626CC418}" dt="2019-07-06T12:08:35.555" v="4069" actId="20577"/>
          <ac:spMkLst>
            <pc:docMk/>
            <pc:sldMk cId="1542735249" sldId="262"/>
            <ac:spMk id="5" creationId="{7F3BA589-0C2E-4051-8F70-1FDB1F7AFB0B}"/>
          </ac:spMkLst>
        </pc:spChg>
        <pc:picChg chg="del">
          <ac:chgData name="진호" userId="308e03c01d2ca245" providerId="Windows Live" clId="Web-{185FFB62-1CFF-446A-94E7-C3AB626CC418}" dt="2019-07-06T05:54:59.185" v="2975"/>
          <ac:picMkLst>
            <pc:docMk/>
            <pc:sldMk cId="1542735249" sldId="262"/>
            <ac:picMk id="9" creationId="{2657E62F-0A7D-474E-AA89-4EB3E360B7DD}"/>
          </ac:picMkLst>
        </pc:picChg>
        <pc:picChg chg="del">
          <ac:chgData name="진호" userId="308e03c01d2ca245" providerId="Windows Live" clId="Web-{185FFB62-1CFF-446A-94E7-C3AB626CC418}" dt="2019-07-06T05:54:56.029" v="2971"/>
          <ac:picMkLst>
            <pc:docMk/>
            <pc:sldMk cId="1542735249" sldId="262"/>
            <ac:picMk id="12" creationId="{AAB335A5-15D4-450D-957C-493DECFF45DE}"/>
          </ac:picMkLst>
        </pc:picChg>
        <pc:picChg chg="del">
          <ac:chgData name="진호" userId="308e03c01d2ca245" providerId="Windows Live" clId="Web-{185FFB62-1CFF-446A-94E7-C3AB626CC418}" dt="2019-07-06T05:54:55.560" v="2970"/>
          <ac:picMkLst>
            <pc:docMk/>
            <pc:sldMk cId="1542735249" sldId="262"/>
            <ac:picMk id="14" creationId="{40B20BF3-973D-415B-9B38-D2F156B818C4}"/>
          </ac:picMkLst>
        </pc:picChg>
      </pc:sldChg>
      <pc:sldChg chg="addSp modSp add replId">
        <pc:chgData name="진호" userId="308e03c01d2ca245" providerId="Windows Live" clId="Web-{185FFB62-1CFF-446A-94E7-C3AB626CC418}" dt="2019-07-06T06:01:52.311" v="3137" actId="1076"/>
        <pc:sldMkLst>
          <pc:docMk/>
          <pc:sldMk cId="4166803630" sldId="263"/>
        </pc:sldMkLst>
        <pc:spChg chg="add mod">
          <ac:chgData name="진호" userId="308e03c01d2ca245" providerId="Windows Live" clId="Web-{185FFB62-1CFF-446A-94E7-C3AB626CC418}" dt="2019-07-06T06:01:52.311" v="3137" actId="1076"/>
          <ac:spMkLst>
            <pc:docMk/>
            <pc:sldMk cId="4166803630" sldId="263"/>
            <ac:spMk id="2" creationId="{5D9BB26F-D1BD-4AD6-A699-C2884BB7B6C8}"/>
          </ac:spMkLst>
        </pc:spChg>
        <pc:spChg chg="mod">
          <ac:chgData name="진호" userId="308e03c01d2ca245" providerId="Windows Live" clId="Web-{185FFB62-1CFF-446A-94E7-C3AB626CC418}" dt="2019-07-06T06:01:30.450" v="3122" actId="20577"/>
          <ac:spMkLst>
            <pc:docMk/>
            <pc:sldMk cId="4166803630" sldId="263"/>
            <ac:spMk id="5" creationId="{7F3BA589-0C2E-4051-8F70-1FDB1F7AFB0B}"/>
          </ac:spMkLst>
        </pc:spChg>
      </pc:sldChg>
      <pc:sldChg chg="addSp modSp add replId">
        <pc:chgData name="진호" userId="308e03c01d2ca245" providerId="Windows Live" clId="Web-{185FFB62-1CFF-446A-94E7-C3AB626CC418}" dt="2019-07-06T12:07:49.412" v="4046" actId="20577"/>
        <pc:sldMkLst>
          <pc:docMk/>
          <pc:sldMk cId="2916562085" sldId="264"/>
        </pc:sldMkLst>
        <pc:spChg chg="mod">
          <ac:chgData name="진호" userId="308e03c01d2ca245" providerId="Windows Live" clId="Web-{185FFB62-1CFF-446A-94E7-C3AB626CC418}" dt="2019-07-06T12:07:49.412" v="4046" actId="20577"/>
          <ac:spMkLst>
            <pc:docMk/>
            <pc:sldMk cId="2916562085" sldId="264"/>
            <ac:spMk id="5" creationId="{7F3BA589-0C2E-4051-8F70-1FDB1F7AFB0B}"/>
          </ac:spMkLst>
        </pc:spChg>
        <pc:picChg chg="add mod">
          <ac:chgData name="진호" userId="308e03c01d2ca245" providerId="Windows Live" clId="Web-{185FFB62-1CFF-446A-94E7-C3AB626CC418}" dt="2019-07-06T12:06:34.861" v="3935" actId="14100"/>
          <ac:picMkLst>
            <pc:docMk/>
            <pc:sldMk cId="2916562085" sldId="264"/>
            <ac:picMk id="2" creationId="{E22C8EB7-3209-4A43-BB7C-E1109AD3449D}"/>
          </ac:picMkLst>
        </pc:picChg>
        <pc:picChg chg="add mod">
          <ac:chgData name="진호" userId="308e03c01d2ca245" providerId="Windows Live" clId="Web-{185FFB62-1CFF-446A-94E7-C3AB626CC418}" dt="2019-07-06T12:06:29.986" v="3934" actId="1076"/>
          <ac:picMkLst>
            <pc:docMk/>
            <pc:sldMk cId="2916562085" sldId="264"/>
            <ac:picMk id="6" creationId="{EB750C76-F198-467A-B51E-653FDD2415D5}"/>
          </ac:picMkLst>
        </pc:picChg>
      </pc:sldChg>
      <pc:sldChg chg="addSp delSp modSp add ord replId">
        <pc:chgData name="진호" userId="308e03c01d2ca245" providerId="Windows Live" clId="Web-{185FFB62-1CFF-446A-94E7-C3AB626CC418}" dt="2019-07-06T12:42:27.274" v="4300" actId="1076"/>
        <pc:sldMkLst>
          <pc:docMk/>
          <pc:sldMk cId="628220303" sldId="265"/>
        </pc:sldMkLst>
        <pc:spChg chg="mod">
          <ac:chgData name="진호" userId="308e03c01d2ca245" providerId="Windows Live" clId="Web-{185FFB62-1CFF-446A-94E7-C3AB626CC418}" dt="2019-07-06T12:42:09.601" v="4291" actId="20577"/>
          <ac:spMkLst>
            <pc:docMk/>
            <pc:sldMk cId="628220303" sldId="265"/>
            <ac:spMk id="5" creationId="{7F3BA589-0C2E-4051-8F70-1FDB1F7AFB0B}"/>
          </ac:spMkLst>
        </pc:spChg>
        <pc:spChg chg="add del mod">
          <ac:chgData name="진호" userId="308e03c01d2ca245" providerId="Windows Live" clId="Web-{185FFB62-1CFF-446A-94E7-C3AB626CC418}" dt="2019-07-06T12:33:41.746" v="4187"/>
          <ac:spMkLst>
            <pc:docMk/>
            <pc:sldMk cId="628220303" sldId="265"/>
            <ac:spMk id="6" creationId="{922AE414-808F-4D96-857A-722968AB04CE}"/>
          </ac:spMkLst>
        </pc:spChg>
        <pc:picChg chg="add del mod">
          <ac:chgData name="진호" userId="308e03c01d2ca245" providerId="Windows Live" clId="Web-{185FFB62-1CFF-446A-94E7-C3AB626CC418}" dt="2019-07-06T12:33:39.511" v="4186"/>
          <ac:picMkLst>
            <pc:docMk/>
            <pc:sldMk cId="628220303" sldId="265"/>
            <ac:picMk id="2" creationId="{359F615C-6614-46C3-B47A-E2B33CAB4B95}"/>
          </ac:picMkLst>
        </pc:picChg>
        <pc:picChg chg="add mod">
          <ac:chgData name="진호" userId="308e03c01d2ca245" providerId="Windows Live" clId="Web-{185FFB62-1CFF-446A-94E7-C3AB626CC418}" dt="2019-07-06T12:42:20.868" v="4297" actId="14100"/>
          <ac:picMkLst>
            <pc:docMk/>
            <pc:sldMk cId="628220303" sldId="265"/>
            <ac:picMk id="7" creationId="{A2131C46-B1D1-46D9-888A-7ED2015D35A6}"/>
          </ac:picMkLst>
        </pc:picChg>
        <pc:picChg chg="add mod">
          <ac:chgData name="진호" userId="308e03c01d2ca245" providerId="Windows Live" clId="Web-{185FFB62-1CFF-446A-94E7-C3AB626CC418}" dt="2019-07-06T12:42:16.055" v="4295" actId="14100"/>
          <ac:picMkLst>
            <pc:docMk/>
            <pc:sldMk cId="628220303" sldId="265"/>
            <ac:picMk id="9" creationId="{157F2295-C021-4927-9DE9-3FE132F1A493}"/>
          </ac:picMkLst>
        </pc:picChg>
        <pc:picChg chg="add mod">
          <ac:chgData name="진호" userId="308e03c01d2ca245" providerId="Windows Live" clId="Web-{185FFB62-1CFF-446A-94E7-C3AB626CC418}" dt="2019-07-06T12:42:27.274" v="4300" actId="1076"/>
          <ac:picMkLst>
            <pc:docMk/>
            <pc:sldMk cId="628220303" sldId="265"/>
            <ac:picMk id="11" creationId="{5FC16901-5C17-4E1E-9B9A-F3E97257395E}"/>
          </ac:picMkLst>
        </pc:picChg>
      </pc:sldChg>
      <pc:sldChg chg="modSp add ord replId">
        <pc:chgData name="진호" userId="308e03c01d2ca245" providerId="Windows Live" clId="Web-{185FFB62-1CFF-446A-94E7-C3AB626CC418}" dt="2019-07-06T13:23:06.656" v="5135" actId="20577"/>
        <pc:sldMkLst>
          <pc:docMk/>
          <pc:sldMk cId="224612172" sldId="266"/>
        </pc:sldMkLst>
        <pc:spChg chg="mod">
          <ac:chgData name="진호" userId="308e03c01d2ca245" providerId="Windows Live" clId="Web-{185FFB62-1CFF-446A-94E7-C3AB626CC418}" dt="2019-07-06T13:23:06.656" v="5135" actId="20577"/>
          <ac:spMkLst>
            <pc:docMk/>
            <pc:sldMk cId="224612172" sldId="266"/>
            <ac:spMk id="5" creationId="{7F3BA589-0C2E-4051-8F70-1FDB1F7AFB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>
            <a:extLst>
              <a:ext uri="{FF2B5EF4-FFF2-40B4-BE49-F238E27FC236}">
                <a16:creationId xmlns:a16="http://schemas.microsoft.com/office/drawing/2014/main" xmlns="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231274" y="565686"/>
            <a:ext cx="9468985" cy="57409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ko-KR" sz="1400" dirty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Forward Propagation :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NN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의 각 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노드에서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output y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햇을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구하고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y-y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햇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(MLE, Mean square error)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을 최소화 시키는 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노드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파라미터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쎄타의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최적값을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구하는 것</a:t>
            </a:r>
            <a:endParaRPr lang="ko-KR" altLang="en-US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ko-KR" altLang="ko-KR" sz="1400" dirty="0" smtClean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Back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Propagation :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y=f(x)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의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Loss function L(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쎄타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)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가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0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에 수렴할 때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,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최적의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optimum 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파라미터를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구할 수 있는데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,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점진적으로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NN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의 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첫노드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쪽으로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L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을 미분하면서 이전 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노드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(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스텝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)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의 최적 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파라미터를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찾는 것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.</a:t>
            </a:r>
          </a:p>
          <a:p>
            <a:pPr algn="l">
              <a:lnSpc>
                <a:spcPct val="11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Gradient Decent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통하여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Loss 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Functin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을 미분하면서 이전 스텝의 최적 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파라미터를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찾고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,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이를 점진적으로 반복하여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NN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의 최후 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노드부터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최초 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노드까지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최적화를 진행하는 것</a:t>
            </a:r>
            <a:endParaRPr lang="ko-KR" altLang="en-US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ko-KR" altLang="ko-KR" sz="1400" dirty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SGD : Stochastic Gradient Decent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로 미니 배치를 사용하여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GD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수행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ko-KR" altLang="ko-KR" sz="1400" dirty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Mementum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GD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: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GD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진행하는 방향으로 더 틀어주어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빨리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optimum point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에 도달하도록 하는 것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(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이전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Gradient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약화 시킴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: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(GD – Momentum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)</a:t>
            </a:r>
          </a:p>
          <a:p>
            <a:pPr algn="l">
              <a:lnSpc>
                <a:spcPct val="110000"/>
              </a:lnSpc>
            </a:pPr>
            <a:r>
              <a:rPr lang="ko-KR" altLang="ko-KR" sz="1400" dirty="0" smtClean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Learning rate Scheduling :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일정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Epoch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이상이 되면 점진적으로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learning rate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증가시켜 학습의 정확도를 향상 시키는 것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ko-KR" altLang="ko-KR" sz="1400" dirty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Adam : Adaptive Moment estimation : SGD + Momentum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방식을 사용하면서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,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최적화에 우수한 성능을 내는 최적화 방식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CNN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특징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: weight Sharing –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NN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에서 여러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input feature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에 대한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weight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공유하여 네트워크 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파라미터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개수를 줄일 수 있고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, Translation invariance(input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이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shift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시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output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에 영향이 없는 것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)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향상시킨다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Pooling – input feature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convolution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한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layer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의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size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줄이는 것으로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네트워크 </a:t>
            </a:r>
            <a:r>
              <a:rPr lang="ko-KR" altLang="en-US" sz="1400" dirty="0" err="1">
                <a:latin typeface="Malgun Gothic"/>
                <a:ea typeface="Malgun Gothic"/>
                <a:cs typeface="+mn-lt"/>
              </a:rPr>
              <a:t>파라미터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 개수를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줄일 수 있고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,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계산부하를 줄일 수 있다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ko-KR" altLang="en-US" sz="1400" dirty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Vanishing Gradient Problem : NN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의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Layer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가 많아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GD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진행할 수록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Loss Function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이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0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에 수렴하여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,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앞쪽에 위치한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Node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는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GD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의 효과를 볼 수 없는 것</a:t>
            </a: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ko-KR" altLang="en-US" sz="1400" dirty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Vanishing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Gradient Solution : Activation Function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을 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ReLU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, 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tanh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등으로 바꾼다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. 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ReLU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는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Vanish explode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가 일어나지 않는다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.</a:t>
            </a:r>
          </a:p>
          <a:p>
            <a:pPr algn="l">
              <a:lnSpc>
                <a:spcPct val="110000"/>
              </a:lnSpc>
            </a:pPr>
            <a:endParaRPr lang="ko-KR" altLang="en-US" sz="1400" dirty="0">
              <a:ea typeface="+mn-lt"/>
              <a:cs typeface="+mn-lt"/>
            </a:endParaRPr>
          </a:p>
          <a:p>
            <a:pPr algn="l">
              <a:lnSpc>
                <a:spcPct val="110000"/>
              </a:lnSpc>
            </a:pPr>
            <a:endParaRPr lang="ko-KR" altLang="en-US" sz="1400" dirty="0">
              <a:ea typeface="맑은 고딕"/>
            </a:endParaRPr>
          </a:p>
          <a:p>
            <a:pPr algn="l">
              <a:lnSpc>
                <a:spcPct val="110000"/>
              </a:lnSpc>
            </a:pPr>
            <a:endParaRPr lang="ko-KR" altLang="en-US" sz="1400" dirty="0">
              <a:latin typeface="Malgun Gothic"/>
              <a:ea typeface="Malgun Gothic"/>
            </a:endParaRPr>
          </a:p>
          <a:p>
            <a:pPr algn="l">
              <a:lnSpc>
                <a:spcPct val="110000"/>
              </a:lnSpc>
            </a:pPr>
            <a:endParaRPr lang="en-US" altLang="ko-KR" sz="1400" dirty="0">
              <a:latin typeface="Malgun Gothic"/>
              <a:ea typeface="Malgun Gothic"/>
            </a:endParaRPr>
          </a:p>
          <a:p>
            <a:pPr algn="l">
              <a:lnSpc>
                <a:spcPct val="110000"/>
              </a:lnSpc>
            </a:pPr>
            <a:endParaRPr lang="en-US" altLang="ko-KR" sz="1400" dirty="0">
              <a:latin typeface="Malgun Gothic"/>
              <a:ea typeface="Malgun Gothic"/>
            </a:endParaRPr>
          </a:p>
          <a:p>
            <a:pPr algn="l">
              <a:lnSpc>
                <a:spcPct val="110000"/>
              </a:lnSpc>
            </a:pPr>
            <a:endParaRPr lang="ko-KR" altLang="en-US" sz="1400" dirty="0">
              <a:ea typeface="맑은 고딕"/>
            </a:endParaRPr>
          </a:p>
          <a:p>
            <a:pPr algn="l">
              <a:lnSpc>
                <a:spcPct val="110000"/>
              </a:lnSpc>
            </a:pPr>
            <a:endParaRPr lang="ko-KR" altLang="en-US" sz="1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2013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>
            <a:extLst>
              <a:ext uri="{FF2B5EF4-FFF2-40B4-BE49-F238E27FC236}">
                <a16:creationId xmlns:a16="http://schemas.microsoft.com/office/drawing/2014/main" xmlns="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299855" y="550446"/>
            <a:ext cx="9140692" cy="11640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ko-KR" sz="1400" dirty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CNN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의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Vanishing Gradient Solution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: Activation Function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수행 후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input feature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그냥 더해주어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GD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진행해도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1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이 남도록 한다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ko-KR" altLang="ko-KR" sz="1400" dirty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RNN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의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Vanishing Gradient Solution :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이전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Hidden Layer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의 값을 다음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Hidden Layer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에 전달한다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ko-KR" altLang="ko-KR" sz="1400" dirty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Back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Propagation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계산 예제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endParaRPr lang="ko-KR" altLang="en-US" sz="1400" dirty="0">
              <a:ea typeface="맑은 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16" y="1784985"/>
            <a:ext cx="3906386" cy="2066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574" y="1784984"/>
            <a:ext cx="3664266" cy="203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88" y="4032569"/>
            <a:ext cx="4366814" cy="232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574" y="4026727"/>
            <a:ext cx="3664266" cy="233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4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>
            <a:extLst>
              <a:ext uri="{FF2B5EF4-FFF2-40B4-BE49-F238E27FC236}">
                <a16:creationId xmlns:a16="http://schemas.microsoft.com/office/drawing/2014/main" xmlns="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180975" y="3994810"/>
            <a:ext cx="9140692" cy="42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ko-KR" altLang="en-US" sz="1400" dirty="0" err="1" smtClean="0"/>
              <a:t>컨볼루션</a:t>
            </a:r>
            <a:r>
              <a:rPr lang="ko-KR" altLang="en-US" sz="1400" dirty="0" smtClean="0"/>
              <a:t> </a:t>
            </a:r>
            <a:r>
              <a:rPr lang="ko-KR" altLang="en-US" sz="1400" dirty="0" err="1"/>
              <a:t>레이어의</a:t>
            </a:r>
            <a:r>
              <a:rPr lang="ko-KR" altLang="en-US" sz="1400" dirty="0"/>
              <a:t> 학습 </a:t>
            </a:r>
            <a:r>
              <a:rPr lang="ko-KR" altLang="en-US" sz="1400" dirty="0" err="1"/>
              <a:t>파라미터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수 </a:t>
            </a:r>
            <a:r>
              <a:rPr lang="en-US" altLang="ko-KR" sz="1400" dirty="0" smtClean="0"/>
              <a:t>: (</a:t>
            </a:r>
            <a:r>
              <a:rPr lang="ko-KR" altLang="en-US" sz="1400" dirty="0" err="1" smtClean="0"/>
              <a:t>입력채널수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X </a:t>
            </a:r>
            <a:r>
              <a:rPr lang="ko-KR" altLang="en-US" sz="1400" dirty="0" err="1" smtClean="0"/>
              <a:t>필터폭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X </a:t>
            </a:r>
            <a:r>
              <a:rPr lang="ko-KR" altLang="en-US" sz="1400" dirty="0" smtClean="0"/>
              <a:t>필터높이 </a:t>
            </a:r>
            <a:r>
              <a:rPr lang="en-US" altLang="ko-KR" sz="1400" dirty="0" smtClean="0"/>
              <a:t>+ 1) x </a:t>
            </a:r>
            <a:r>
              <a:rPr lang="ko-KR" altLang="en-US" sz="1400" dirty="0" err="1" smtClean="0"/>
              <a:t>출력채널수</a:t>
            </a:r>
            <a:endParaRPr lang="ko-KR" altLang="en-US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endParaRPr lang="ko-KR" altLang="en-US" sz="1400" dirty="0">
              <a:ea typeface="+mn-lt"/>
              <a:cs typeface="+mn-lt"/>
            </a:endParaRPr>
          </a:p>
          <a:p>
            <a:pPr algn="l">
              <a:lnSpc>
                <a:spcPct val="110000"/>
              </a:lnSpc>
            </a:pPr>
            <a:endParaRPr lang="ko-KR" altLang="en-US" sz="1400" dirty="0">
              <a:ea typeface="맑은 고딕"/>
            </a:endParaRPr>
          </a:p>
          <a:p>
            <a:pPr algn="l">
              <a:lnSpc>
                <a:spcPct val="110000"/>
              </a:lnSpc>
            </a:pPr>
            <a:endParaRPr lang="ko-KR" altLang="en-US" sz="1400" dirty="0">
              <a:latin typeface="Malgun Gothic"/>
              <a:ea typeface="Malgun Gothic"/>
            </a:endParaRPr>
          </a:p>
          <a:p>
            <a:pPr algn="l">
              <a:lnSpc>
                <a:spcPct val="110000"/>
              </a:lnSpc>
            </a:pPr>
            <a:endParaRPr lang="en-US" altLang="ko-KR" sz="1400" dirty="0">
              <a:latin typeface="Malgun Gothic"/>
              <a:ea typeface="Malgun Gothic"/>
            </a:endParaRPr>
          </a:p>
          <a:p>
            <a:pPr algn="l">
              <a:lnSpc>
                <a:spcPct val="110000"/>
              </a:lnSpc>
            </a:pPr>
            <a:endParaRPr lang="en-US" altLang="ko-KR" sz="1400" dirty="0">
              <a:latin typeface="Malgun Gothic"/>
              <a:ea typeface="Malgun Gothic"/>
            </a:endParaRPr>
          </a:p>
          <a:p>
            <a:pPr algn="l">
              <a:lnSpc>
                <a:spcPct val="110000"/>
              </a:lnSpc>
            </a:pPr>
            <a:endParaRPr lang="ko-KR" altLang="en-US" sz="1400" dirty="0">
              <a:ea typeface="맑은 고딕"/>
            </a:endParaRPr>
          </a:p>
          <a:p>
            <a:pPr algn="l">
              <a:lnSpc>
                <a:spcPct val="110000"/>
              </a:lnSpc>
            </a:pPr>
            <a:endParaRPr lang="ko-KR" altLang="en-US" sz="1400" dirty="0">
              <a:ea typeface="맑은 고딕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" y="245745"/>
            <a:ext cx="5259705" cy="135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06" y="4414949"/>
            <a:ext cx="4833702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603" y="1203960"/>
            <a:ext cx="5125064" cy="2565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755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357</Words>
  <Application>Microsoft Office PowerPoint</Application>
  <PresentationFormat>A4 용지(210x297mm)</PresentationFormat>
  <Paragraphs>26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PC</cp:lastModifiedBy>
  <cp:revision>6</cp:revision>
  <dcterms:created xsi:type="dcterms:W3CDTF">2012-07-30T17:18:39Z</dcterms:created>
  <dcterms:modified xsi:type="dcterms:W3CDTF">2019-07-23T11:59:01Z</dcterms:modified>
</cp:coreProperties>
</file>