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832" y="-7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호" userId="308e03c01d2ca245" providerId="Windows Live" clId="Web-{6A4264C8-BFDF-4985-9E6A-F89D9C056B7F}"/>
    <pc:docChg chg="addSld modSld">
      <pc:chgData name="진호" userId="308e03c01d2ca245" providerId="Windows Live" clId="Web-{6A4264C8-BFDF-4985-9E6A-F89D9C056B7F}" dt="2019-07-06T01:52:21.283" v="942" actId="20577"/>
      <pc:docMkLst>
        <pc:docMk/>
      </pc:docMkLst>
      <pc:sldChg chg="addSp delSp modSp">
        <pc:chgData name="진호" userId="308e03c01d2ca245" providerId="Windows Live" clId="Web-{6A4264C8-BFDF-4985-9E6A-F89D9C056B7F}" dt="2019-07-06T01:41:32.615" v="638" actId="1076"/>
        <pc:sldMkLst>
          <pc:docMk/>
          <pc:sldMk cId="3569210928" sldId="256"/>
        </pc:sldMkLst>
        <pc:spChg chg="del">
          <ac:chgData name="진호" userId="308e03c01d2ca245" providerId="Windows Live" clId="Web-{6A4264C8-BFDF-4985-9E6A-F89D9C056B7F}" dt="2019-07-06T01:24:27.324" v="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진호" userId="308e03c01d2ca245" providerId="Windows Live" clId="Web-{6A4264C8-BFDF-4985-9E6A-F89D9C056B7F}" dt="2019-07-06T01:26:19.357" v="81" actId="1076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진호" userId="308e03c01d2ca245" providerId="Windows Live" clId="Web-{6A4264C8-BFDF-4985-9E6A-F89D9C056B7F}" dt="2019-07-06T01:41:17.385" v="635" actId="20577"/>
          <ac:spMkLst>
            <pc:docMk/>
            <pc:sldMk cId="3569210928" sldId="256"/>
            <ac:spMk id="5" creationId="{7F3BA589-0C2E-4051-8F70-1FDB1F7AFB0B}"/>
          </ac:spMkLst>
        </pc:spChg>
        <pc:picChg chg="add mod">
          <ac:chgData name="진호" userId="308e03c01d2ca245" providerId="Windows Live" clId="Web-{6A4264C8-BFDF-4985-9E6A-F89D9C056B7F}" dt="2019-07-06T01:41:32.615" v="638" actId="1076"/>
          <ac:picMkLst>
            <pc:docMk/>
            <pc:sldMk cId="3569210928" sldId="256"/>
            <ac:picMk id="6" creationId="{1EBCD89F-5ECD-4B62-BC7E-D382B1F858D8}"/>
          </ac:picMkLst>
        </pc:picChg>
      </pc:sldChg>
      <pc:sldChg chg="delSp modSp add replId">
        <pc:chgData name="진호" userId="308e03c01d2ca245" providerId="Windows Live" clId="Web-{6A4264C8-BFDF-4985-9E6A-F89D9C056B7F}" dt="2019-07-06T01:52:21.268" v="941" actId="20577"/>
        <pc:sldMkLst>
          <pc:docMk/>
          <pc:sldMk cId="1820134815" sldId="257"/>
        </pc:sldMkLst>
        <pc:spChg chg="mod">
          <ac:chgData name="진호" userId="308e03c01d2ca245" providerId="Windows Live" clId="Web-{6A4264C8-BFDF-4985-9E6A-F89D9C056B7F}" dt="2019-07-06T01:52:21.268" v="941" actId="20577"/>
          <ac:spMkLst>
            <pc:docMk/>
            <pc:sldMk cId="1820134815" sldId="257"/>
            <ac:spMk id="5" creationId="{7F3BA589-0C2E-4051-8F70-1FDB1F7AFB0B}"/>
          </ac:spMkLst>
        </pc:spChg>
        <pc:picChg chg="del">
          <ac:chgData name="진호" userId="308e03c01d2ca245" providerId="Windows Live" clId="Web-{6A4264C8-BFDF-4985-9E6A-F89D9C056B7F}" dt="2019-07-06T01:42:56.038" v="640"/>
          <ac:picMkLst>
            <pc:docMk/>
            <pc:sldMk cId="1820134815" sldId="257"/>
            <ac:picMk id="6" creationId="{1EBCD89F-5ECD-4B62-BC7E-D382B1F858D8}"/>
          </ac:picMkLst>
        </pc:picChg>
      </pc:sldChg>
    </pc:docChg>
  </pc:docChgLst>
  <pc:docChgLst>
    <pc:chgData name="진호" userId="308e03c01d2ca245" providerId="Windows Live" clId="Web-{185FFB62-1CFF-446A-94E7-C3AB626CC418}"/>
    <pc:docChg chg="addSld delSld modSld sldOrd">
      <pc:chgData name="진호" userId="308e03c01d2ca245" providerId="Windows Live" clId="Web-{185FFB62-1CFF-446A-94E7-C3AB626CC418}" dt="2019-07-06T13:23:08.390" v="5138" actId="20577"/>
      <pc:docMkLst>
        <pc:docMk/>
      </pc:docMkLst>
      <pc:sldChg chg="addSp delSp modSp">
        <pc:chgData name="진호" userId="308e03c01d2ca245" providerId="Windows Live" clId="Web-{185FFB62-1CFF-446A-94E7-C3AB626CC418}" dt="2019-07-06T13:00:04.504" v="5060" actId="14100"/>
        <pc:sldMkLst>
          <pc:docMk/>
          <pc:sldMk cId="3569210928" sldId="256"/>
        </pc:sldMkLst>
        <pc:spChg chg="add mod">
          <ac:chgData name="진호" userId="308e03c01d2ca245" providerId="Windows Live" clId="Web-{185FFB62-1CFF-446A-94E7-C3AB626CC418}" dt="2019-07-06T12:59:59.128" v="5058" actId="14100"/>
          <ac:spMkLst>
            <pc:docMk/>
            <pc:sldMk cId="3569210928" sldId="256"/>
            <ac:spMk id="2" creationId="{A67B4EED-F972-49EB-A118-76512DC2555F}"/>
          </ac:spMkLst>
        </pc:spChg>
        <pc:spChg chg="mod">
          <ac:chgData name="진호" userId="308e03c01d2ca245" providerId="Windows Live" clId="Web-{185FFB62-1CFF-446A-94E7-C3AB626CC418}" dt="2019-07-06T11:55:38.826" v="3644" actId="20577"/>
          <ac:spMkLst>
            <pc:docMk/>
            <pc:sldMk cId="3569210928" sldId="256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4:30:09.561" v="708"/>
          <ac:picMkLst>
            <pc:docMk/>
            <pc:sldMk cId="3569210928" sldId="256"/>
            <ac:picMk id="6" creationId="{1EBCD89F-5ECD-4B62-BC7E-D382B1F858D8}"/>
          </ac:picMkLst>
        </pc:picChg>
        <pc:picChg chg="add mod">
          <ac:chgData name="진호" userId="308e03c01d2ca245" providerId="Windows Live" clId="Web-{185FFB62-1CFF-446A-94E7-C3AB626CC418}" dt="2019-07-06T13:00:04.504" v="5060" actId="14100"/>
          <ac:picMkLst>
            <pc:docMk/>
            <pc:sldMk cId="3569210928" sldId="256"/>
            <ac:picMk id="7" creationId="{CFB42414-9259-4E74-9344-69C0F43957D4}"/>
          </ac:picMkLst>
        </pc:picChg>
      </pc:sldChg>
      <pc:sldChg chg="modSp ord">
        <pc:chgData name="진호" userId="308e03c01d2ca245" providerId="Windows Live" clId="Web-{185FFB62-1CFF-446A-94E7-C3AB626CC418}" dt="2019-07-06T05:15:16.764" v="2216" actId="20577"/>
        <pc:sldMkLst>
          <pc:docMk/>
          <pc:sldMk cId="1820134815" sldId="257"/>
        </pc:sldMkLst>
        <pc:spChg chg="mod">
          <ac:chgData name="진호" userId="308e03c01d2ca245" providerId="Windows Live" clId="Web-{185FFB62-1CFF-446A-94E7-C3AB626CC418}" dt="2019-07-06T05:15:16.764" v="2216" actId="20577"/>
          <ac:spMkLst>
            <pc:docMk/>
            <pc:sldMk cId="1820134815" sldId="257"/>
            <ac:spMk id="5" creationId="{7F3BA589-0C2E-4051-8F70-1FDB1F7AFB0B}"/>
          </ac:spMkLst>
        </pc:spChg>
      </pc:sldChg>
      <pc:sldChg chg="delSp modSp add replId">
        <pc:chgData name="진호" userId="308e03c01d2ca245" providerId="Windows Live" clId="Web-{185FFB62-1CFF-446A-94E7-C3AB626CC418}" dt="2019-07-06T05:12:32.273" v="2173"/>
        <pc:sldMkLst>
          <pc:docMk/>
          <pc:sldMk cId="3995313570" sldId="258"/>
        </pc:sldMkLst>
        <pc:spChg chg="mod">
          <ac:chgData name="진호" userId="308e03c01d2ca245" providerId="Windows Live" clId="Web-{185FFB62-1CFF-446A-94E7-C3AB626CC418}" dt="2019-07-06T05:12:21.319" v="2170" actId="20577"/>
          <ac:spMkLst>
            <pc:docMk/>
            <pc:sldMk cId="3995313570" sldId="258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12:32.273" v="2173"/>
          <ac:picMkLst>
            <pc:docMk/>
            <pc:sldMk cId="3995313570" sldId="258"/>
            <ac:picMk id="6" creationId="{1EBCD89F-5ECD-4B62-BC7E-D382B1F858D8}"/>
          </ac:picMkLst>
        </pc:picChg>
      </pc:sldChg>
      <pc:sldChg chg="addSp delSp modSp add del replId">
        <pc:chgData name="진호" userId="308e03c01d2ca245" providerId="Windows Live" clId="Web-{185FFB62-1CFF-446A-94E7-C3AB626CC418}" dt="2019-07-06T13:01:29.148" v="5061"/>
        <pc:sldMkLst>
          <pc:docMk/>
          <pc:sldMk cId="3552333560" sldId="259"/>
        </pc:sldMkLst>
        <pc:spChg chg="mod">
          <ac:chgData name="진호" userId="308e03c01d2ca245" providerId="Windows Live" clId="Web-{185FFB62-1CFF-446A-94E7-C3AB626CC418}" dt="2019-07-06T05:11:05.551" v="2155" actId="20577"/>
          <ac:spMkLst>
            <pc:docMk/>
            <pc:sldMk cId="3552333560" sldId="259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05:33.504" v="2083" actId="1076"/>
          <ac:picMkLst>
            <pc:docMk/>
            <pc:sldMk cId="3552333560" sldId="259"/>
            <ac:picMk id="2" creationId="{5F09050D-133C-4603-9D6A-1195B68582AB}"/>
          </ac:picMkLst>
        </pc:picChg>
        <pc:picChg chg="add del mod ord">
          <ac:chgData name="진호" userId="308e03c01d2ca245" providerId="Windows Live" clId="Web-{185FFB62-1CFF-446A-94E7-C3AB626CC418}" dt="2019-07-06T12:21:23.909" v="4172"/>
          <ac:picMkLst>
            <pc:docMk/>
            <pc:sldMk cId="3552333560" sldId="259"/>
            <ac:picMk id="6" creationId="{49673D84-F1D7-420F-95F9-D3885E12117E}"/>
          </ac:picMkLst>
        </pc:picChg>
      </pc:sldChg>
      <pc:sldChg chg="addSp modSp add replId">
        <pc:chgData name="진호" userId="308e03c01d2ca245" providerId="Windows Live" clId="Web-{185FFB62-1CFF-446A-94E7-C3AB626CC418}" dt="2019-07-06T11:58:09.271" v="3717" actId="20577"/>
        <pc:sldMkLst>
          <pc:docMk/>
          <pc:sldMk cId="2276307979" sldId="260"/>
        </pc:sldMkLst>
        <pc:spChg chg="mod">
          <ac:chgData name="진호" userId="308e03c01d2ca245" providerId="Windows Live" clId="Web-{185FFB62-1CFF-446A-94E7-C3AB626CC418}" dt="2019-07-06T11:58:09.271" v="3717" actId="20577"/>
          <ac:spMkLst>
            <pc:docMk/>
            <pc:sldMk cId="2276307979" sldId="260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25:29.212" v="2639" actId="14100"/>
          <ac:picMkLst>
            <pc:docMk/>
            <pc:sldMk cId="2276307979" sldId="260"/>
            <ac:picMk id="2" creationId="{96B0CF02-FEA9-475B-8342-CC3ADE4E0E66}"/>
          </ac:picMkLst>
        </pc:picChg>
        <pc:picChg chg="add mod">
          <ac:chgData name="진호" userId="308e03c01d2ca245" providerId="Windows Live" clId="Web-{185FFB62-1CFF-446A-94E7-C3AB626CC418}" dt="2019-07-06T05:25:25.383" v="2637" actId="1076"/>
          <ac:picMkLst>
            <pc:docMk/>
            <pc:sldMk cId="2276307979" sldId="260"/>
            <ac:picMk id="6" creationId="{3B844F4A-352E-46D8-8145-2E1D3AF847F1}"/>
          </ac:picMkLst>
        </pc:picChg>
        <pc:picChg chg="add mod">
          <ac:chgData name="진호" userId="308e03c01d2ca245" providerId="Windows Live" clId="Web-{185FFB62-1CFF-446A-94E7-C3AB626CC418}" dt="2019-07-06T05:25:55.056" v="2655" actId="1076"/>
          <ac:picMkLst>
            <pc:docMk/>
            <pc:sldMk cId="2276307979" sldId="260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25:58.760" v="2656" actId="14100"/>
          <ac:picMkLst>
            <pc:docMk/>
            <pc:sldMk cId="2276307979" sldId="260"/>
            <ac:picMk id="10" creationId="{947BCF9E-C2AA-46B7-8EE3-3CC556107435}"/>
          </ac:picMkLst>
        </pc:picChg>
      </pc:sldChg>
      <pc:sldChg chg="addSp delSp modSp add replId">
        <pc:chgData name="진호" userId="308e03c01d2ca245" providerId="Windows Live" clId="Web-{185FFB62-1CFF-446A-94E7-C3AB626CC418}" dt="2019-07-06T05:49:13.688" v="2968" actId="1076"/>
        <pc:sldMkLst>
          <pc:docMk/>
          <pc:sldMk cId="962019860" sldId="261"/>
        </pc:sldMkLst>
        <pc:spChg chg="mod">
          <ac:chgData name="진호" userId="308e03c01d2ca245" providerId="Windows Live" clId="Web-{185FFB62-1CFF-446A-94E7-C3AB626CC418}" dt="2019-07-06T05:49:06.094" v="2965" actId="20577"/>
          <ac:spMkLst>
            <pc:docMk/>
            <pc:sldMk cId="962019860" sldId="261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26:07.307" v="2660"/>
          <ac:picMkLst>
            <pc:docMk/>
            <pc:sldMk cId="962019860" sldId="261"/>
            <ac:picMk id="2" creationId="{96B0CF02-FEA9-475B-8342-CC3ADE4E0E66}"/>
          </ac:picMkLst>
        </pc:picChg>
        <pc:picChg chg="add del mod">
          <ac:chgData name="진호" userId="308e03c01d2ca245" providerId="Windows Live" clId="Web-{185FFB62-1CFF-446A-94E7-C3AB626CC418}" dt="2019-07-06T05:43:06.893" v="2920"/>
          <ac:picMkLst>
            <pc:docMk/>
            <pc:sldMk cId="962019860" sldId="261"/>
            <ac:picMk id="4" creationId="{BC19AAA3-CAD1-422C-9890-341B9EF0972C}"/>
          </ac:picMkLst>
        </pc:picChg>
        <pc:picChg chg="del">
          <ac:chgData name="진호" userId="308e03c01d2ca245" providerId="Windows Live" clId="Web-{185FFB62-1CFF-446A-94E7-C3AB626CC418}" dt="2019-07-06T05:26:07.776" v="2661"/>
          <ac:picMkLst>
            <pc:docMk/>
            <pc:sldMk cId="962019860" sldId="261"/>
            <ac:picMk id="6" creationId="{3B844F4A-352E-46D8-8145-2E1D3AF847F1}"/>
          </ac:picMkLst>
        </pc:picChg>
        <pc:picChg chg="del">
          <ac:chgData name="진호" userId="308e03c01d2ca245" providerId="Windows Live" clId="Web-{185FFB62-1CFF-446A-94E7-C3AB626CC418}" dt="2019-07-06T05:26:06.244" v="2658"/>
          <ac:picMkLst>
            <pc:docMk/>
            <pc:sldMk cId="962019860" sldId="261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49:13.688" v="2968" actId="1076"/>
          <ac:picMkLst>
            <pc:docMk/>
            <pc:sldMk cId="962019860" sldId="261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26:06.713" v="2659"/>
          <ac:picMkLst>
            <pc:docMk/>
            <pc:sldMk cId="962019860" sldId="261"/>
            <ac:picMk id="10" creationId="{947BCF9E-C2AA-46B7-8EE3-3CC556107435}"/>
          </ac:picMkLst>
        </pc:picChg>
        <pc:picChg chg="add mod">
          <ac:chgData name="진호" userId="308e03c01d2ca245" providerId="Windows Live" clId="Web-{185FFB62-1CFF-446A-94E7-C3AB626CC418}" dt="2019-07-06T05:48:56.953" v="2961" actId="1076"/>
          <ac:picMkLst>
            <pc:docMk/>
            <pc:sldMk cId="962019860" sldId="261"/>
            <ac:picMk id="12" creationId="{AAB335A5-15D4-450D-957C-493DECFF45DE}"/>
          </ac:picMkLst>
        </pc:picChg>
        <pc:picChg chg="add mod">
          <ac:chgData name="진호" userId="308e03c01d2ca245" providerId="Windows Live" clId="Web-{185FFB62-1CFF-446A-94E7-C3AB626CC418}" dt="2019-07-06T05:49:00.844" v="2962" actId="1076"/>
          <ac:picMkLst>
            <pc:docMk/>
            <pc:sldMk cId="962019860" sldId="261"/>
            <ac:picMk id="14" creationId="{40B20BF3-973D-415B-9B38-D2F156B818C4}"/>
          </ac:picMkLst>
        </pc:picChg>
      </pc:sldChg>
      <pc:sldChg chg="delSp modSp add replId">
        <pc:chgData name="진호" userId="308e03c01d2ca245" providerId="Windows Live" clId="Web-{185FFB62-1CFF-446A-94E7-C3AB626CC418}" dt="2019-07-06T12:08:35.555" v="4069" actId="20577"/>
        <pc:sldMkLst>
          <pc:docMk/>
          <pc:sldMk cId="1542735249" sldId="262"/>
        </pc:sldMkLst>
        <pc:spChg chg="mod">
          <ac:chgData name="진호" userId="308e03c01d2ca245" providerId="Windows Live" clId="Web-{185FFB62-1CFF-446A-94E7-C3AB626CC418}" dt="2019-07-06T12:08:35.555" v="4069" actId="20577"/>
          <ac:spMkLst>
            <pc:docMk/>
            <pc:sldMk cId="1542735249" sldId="262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54:59.185" v="2975"/>
          <ac:picMkLst>
            <pc:docMk/>
            <pc:sldMk cId="1542735249" sldId="262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54:56.029" v="2971"/>
          <ac:picMkLst>
            <pc:docMk/>
            <pc:sldMk cId="1542735249" sldId="262"/>
            <ac:picMk id="12" creationId="{AAB335A5-15D4-450D-957C-493DECFF45DE}"/>
          </ac:picMkLst>
        </pc:picChg>
        <pc:picChg chg="del">
          <ac:chgData name="진호" userId="308e03c01d2ca245" providerId="Windows Live" clId="Web-{185FFB62-1CFF-446A-94E7-C3AB626CC418}" dt="2019-07-06T05:54:55.560" v="2970"/>
          <ac:picMkLst>
            <pc:docMk/>
            <pc:sldMk cId="1542735249" sldId="262"/>
            <ac:picMk id="14" creationId="{40B20BF3-973D-415B-9B38-D2F156B818C4}"/>
          </ac:picMkLst>
        </pc:picChg>
      </pc:sldChg>
      <pc:sldChg chg="addSp modSp add replId">
        <pc:chgData name="진호" userId="308e03c01d2ca245" providerId="Windows Live" clId="Web-{185FFB62-1CFF-446A-94E7-C3AB626CC418}" dt="2019-07-06T06:01:52.311" v="3137" actId="1076"/>
        <pc:sldMkLst>
          <pc:docMk/>
          <pc:sldMk cId="4166803630" sldId="263"/>
        </pc:sldMkLst>
        <pc:spChg chg="add mod">
          <ac:chgData name="진호" userId="308e03c01d2ca245" providerId="Windows Live" clId="Web-{185FFB62-1CFF-446A-94E7-C3AB626CC418}" dt="2019-07-06T06:01:52.311" v="3137" actId="1076"/>
          <ac:spMkLst>
            <pc:docMk/>
            <pc:sldMk cId="4166803630" sldId="263"/>
            <ac:spMk id="2" creationId="{5D9BB26F-D1BD-4AD6-A699-C2884BB7B6C8}"/>
          </ac:spMkLst>
        </pc:spChg>
        <pc:spChg chg="mod">
          <ac:chgData name="진호" userId="308e03c01d2ca245" providerId="Windows Live" clId="Web-{185FFB62-1CFF-446A-94E7-C3AB626CC418}" dt="2019-07-06T06:01:30.450" v="3122" actId="20577"/>
          <ac:spMkLst>
            <pc:docMk/>
            <pc:sldMk cId="4166803630" sldId="263"/>
            <ac:spMk id="5" creationId="{7F3BA589-0C2E-4051-8F70-1FDB1F7AFB0B}"/>
          </ac:spMkLst>
        </pc:spChg>
      </pc:sldChg>
      <pc:sldChg chg="addSp modSp add replId">
        <pc:chgData name="진호" userId="308e03c01d2ca245" providerId="Windows Live" clId="Web-{185FFB62-1CFF-446A-94E7-C3AB626CC418}" dt="2019-07-06T12:07:49.412" v="4046" actId="20577"/>
        <pc:sldMkLst>
          <pc:docMk/>
          <pc:sldMk cId="2916562085" sldId="264"/>
        </pc:sldMkLst>
        <pc:spChg chg="mod">
          <ac:chgData name="진호" userId="308e03c01d2ca245" providerId="Windows Live" clId="Web-{185FFB62-1CFF-446A-94E7-C3AB626CC418}" dt="2019-07-06T12:07:49.412" v="4046" actId="20577"/>
          <ac:spMkLst>
            <pc:docMk/>
            <pc:sldMk cId="2916562085" sldId="264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12:06:34.861" v="3935" actId="14100"/>
          <ac:picMkLst>
            <pc:docMk/>
            <pc:sldMk cId="2916562085" sldId="264"/>
            <ac:picMk id="2" creationId="{E22C8EB7-3209-4A43-BB7C-E1109AD3449D}"/>
          </ac:picMkLst>
        </pc:picChg>
        <pc:picChg chg="add mod">
          <ac:chgData name="진호" userId="308e03c01d2ca245" providerId="Windows Live" clId="Web-{185FFB62-1CFF-446A-94E7-C3AB626CC418}" dt="2019-07-06T12:06:29.986" v="3934" actId="1076"/>
          <ac:picMkLst>
            <pc:docMk/>
            <pc:sldMk cId="2916562085" sldId="264"/>
            <ac:picMk id="6" creationId="{EB750C76-F198-467A-B51E-653FDD2415D5}"/>
          </ac:picMkLst>
        </pc:picChg>
      </pc:sldChg>
      <pc:sldChg chg="addSp delSp modSp add ord replId">
        <pc:chgData name="진호" userId="308e03c01d2ca245" providerId="Windows Live" clId="Web-{185FFB62-1CFF-446A-94E7-C3AB626CC418}" dt="2019-07-06T12:42:27.274" v="4300" actId="1076"/>
        <pc:sldMkLst>
          <pc:docMk/>
          <pc:sldMk cId="628220303" sldId="265"/>
        </pc:sldMkLst>
        <pc:spChg chg="mod">
          <ac:chgData name="진호" userId="308e03c01d2ca245" providerId="Windows Live" clId="Web-{185FFB62-1CFF-446A-94E7-C3AB626CC418}" dt="2019-07-06T12:42:09.601" v="4291" actId="20577"/>
          <ac:spMkLst>
            <pc:docMk/>
            <pc:sldMk cId="628220303" sldId="265"/>
            <ac:spMk id="5" creationId="{7F3BA589-0C2E-4051-8F70-1FDB1F7AFB0B}"/>
          </ac:spMkLst>
        </pc:spChg>
        <pc:spChg chg="add del mod">
          <ac:chgData name="진호" userId="308e03c01d2ca245" providerId="Windows Live" clId="Web-{185FFB62-1CFF-446A-94E7-C3AB626CC418}" dt="2019-07-06T12:33:41.746" v="4187"/>
          <ac:spMkLst>
            <pc:docMk/>
            <pc:sldMk cId="628220303" sldId="265"/>
            <ac:spMk id="6" creationId="{922AE414-808F-4D96-857A-722968AB04CE}"/>
          </ac:spMkLst>
        </pc:spChg>
        <pc:picChg chg="add del mod">
          <ac:chgData name="진호" userId="308e03c01d2ca245" providerId="Windows Live" clId="Web-{185FFB62-1CFF-446A-94E7-C3AB626CC418}" dt="2019-07-06T12:33:39.511" v="4186"/>
          <ac:picMkLst>
            <pc:docMk/>
            <pc:sldMk cId="628220303" sldId="265"/>
            <ac:picMk id="2" creationId="{359F615C-6614-46C3-B47A-E2B33CAB4B95}"/>
          </ac:picMkLst>
        </pc:picChg>
        <pc:picChg chg="add mod">
          <ac:chgData name="진호" userId="308e03c01d2ca245" providerId="Windows Live" clId="Web-{185FFB62-1CFF-446A-94E7-C3AB626CC418}" dt="2019-07-06T12:42:20.868" v="4297" actId="14100"/>
          <ac:picMkLst>
            <pc:docMk/>
            <pc:sldMk cId="628220303" sldId="265"/>
            <ac:picMk id="7" creationId="{A2131C46-B1D1-46D9-888A-7ED2015D35A6}"/>
          </ac:picMkLst>
        </pc:picChg>
        <pc:picChg chg="add mod">
          <ac:chgData name="진호" userId="308e03c01d2ca245" providerId="Windows Live" clId="Web-{185FFB62-1CFF-446A-94E7-C3AB626CC418}" dt="2019-07-06T12:42:16.055" v="4295" actId="14100"/>
          <ac:picMkLst>
            <pc:docMk/>
            <pc:sldMk cId="628220303" sldId="265"/>
            <ac:picMk id="9" creationId="{157F2295-C021-4927-9DE9-3FE132F1A493}"/>
          </ac:picMkLst>
        </pc:picChg>
        <pc:picChg chg="add mod">
          <ac:chgData name="진호" userId="308e03c01d2ca245" providerId="Windows Live" clId="Web-{185FFB62-1CFF-446A-94E7-C3AB626CC418}" dt="2019-07-06T12:42:27.274" v="4300" actId="1076"/>
          <ac:picMkLst>
            <pc:docMk/>
            <pc:sldMk cId="628220303" sldId="265"/>
            <ac:picMk id="11" creationId="{5FC16901-5C17-4E1E-9B9A-F3E97257395E}"/>
          </ac:picMkLst>
        </pc:picChg>
      </pc:sldChg>
      <pc:sldChg chg="modSp add ord replId">
        <pc:chgData name="진호" userId="308e03c01d2ca245" providerId="Windows Live" clId="Web-{185FFB62-1CFF-446A-94E7-C3AB626CC418}" dt="2019-07-06T13:23:06.656" v="5135" actId="20577"/>
        <pc:sldMkLst>
          <pc:docMk/>
          <pc:sldMk cId="224612172" sldId="266"/>
        </pc:sldMkLst>
        <pc:spChg chg="mod">
          <ac:chgData name="진호" userId="308e03c01d2ca245" providerId="Windows Live" clId="Web-{185FFB62-1CFF-446A-94E7-C3AB626CC418}" dt="2019-07-06T13:23:06.656" v="5135" actId="20577"/>
          <ac:spMkLst>
            <pc:docMk/>
            <pc:sldMk cId="224612172" sldId="266"/>
            <ac:spMk id="5" creationId="{7F3BA589-0C2E-4051-8F70-1FDB1F7AFB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231274" y="565686"/>
            <a:ext cx="9468985" cy="5740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Regularization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설명 및 사유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Neural Network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Layer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많아 질수록 계산해야 하는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파라미터도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늘어나고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Overfitting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가능성이 커지므로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적당한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Model Capacity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찾을 필요가 있다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즉 복잡도를 최소화하면서 최적의 성능을 가지도록 하는 방법을 말한다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Regularization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종류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Loss Penalty, Ensemble, Layer Stabilization, Data Augmentation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등등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Loss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Penalty : Loss Function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Penalty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부여하는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Regularization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방법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L2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Regularization(Weight Decay) : ½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람다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||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세타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||2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제곱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-&gt; L2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페널티를 부여하는 것으로 같은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weight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끼리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grouping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하는 효과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L1 Regularization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람다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||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세타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||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-&gt;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L1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페널티를 부여하는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것으로 네트워크를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sparse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하게 만든다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Ensemble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여러가지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모델을 조합하여 가장 맞는 것으로 투표하는 방식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데이터간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independent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해야함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Dropout :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Neural Network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Node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제거하여 여러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Sub Network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조합을 만들 수 있고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2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승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노드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개수 조합 가능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이를 각각 학습한다면 많은 모델을 만들어 보다 정확한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Output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추정할 수 있다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Dropout rate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얼마나 많은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neuron(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노드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버릴 것인가 하는 비율로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Hyperparameter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Dropout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장점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 Network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sparse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하게 만들어 적은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파라미터와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적은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계산량을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얻는다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ea typeface="+mn-lt"/>
                <a:cs typeface="+mn-lt"/>
              </a:rPr>
              <a:t>    </a:t>
            </a:r>
            <a:r>
              <a:rPr lang="en-US" altLang="ko-KR" sz="1400" dirty="0" err="1" smtClean="0">
                <a:ea typeface="+mn-lt"/>
                <a:cs typeface="+mn-lt"/>
              </a:rPr>
              <a:t>Maxout</a:t>
            </a:r>
            <a:r>
              <a:rPr lang="en-US" altLang="ko-KR" sz="1400" dirty="0" smtClean="0">
                <a:ea typeface="+mn-lt"/>
                <a:cs typeface="+mn-lt"/>
              </a:rPr>
              <a:t> : Dropout</a:t>
            </a:r>
            <a:r>
              <a:rPr lang="ko-KR" altLang="en-US" sz="1400" dirty="0" smtClean="0">
                <a:ea typeface="+mn-lt"/>
                <a:cs typeface="+mn-lt"/>
              </a:rPr>
              <a:t>시 </a:t>
            </a:r>
            <a:r>
              <a:rPr lang="en-US" altLang="ko-KR" sz="1400" dirty="0" smtClean="0">
                <a:ea typeface="+mn-lt"/>
                <a:cs typeface="+mn-lt"/>
              </a:rPr>
              <a:t>locally linear</a:t>
            </a:r>
            <a:r>
              <a:rPr lang="ko-KR" altLang="en-US" sz="1400" dirty="0" smtClean="0">
                <a:ea typeface="+mn-lt"/>
                <a:cs typeface="+mn-lt"/>
              </a:rPr>
              <a:t>한 </a:t>
            </a:r>
            <a:r>
              <a:rPr lang="en-US" altLang="ko-KR" sz="1400" dirty="0" smtClean="0">
                <a:ea typeface="+mn-lt"/>
                <a:cs typeface="+mn-lt"/>
              </a:rPr>
              <a:t>activation function</a:t>
            </a:r>
            <a:r>
              <a:rPr lang="ko-KR" altLang="en-US" sz="1400" dirty="0" smtClean="0">
                <a:ea typeface="+mn-lt"/>
                <a:cs typeface="+mn-lt"/>
              </a:rPr>
              <a:t>을 사용하여 </a:t>
            </a:r>
            <a:r>
              <a:rPr lang="en-US" altLang="ko-KR" sz="1400" dirty="0" smtClean="0">
                <a:ea typeface="+mn-lt"/>
                <a:cs typeface="+mn-lt"/>
              </a:rPr>
              <a:t>Dying </a:t>
            </a:r>
            <a:r>
              <a:rPr lang="en-US" altLang="ko-KR" sz="1400" dirty="0" err="1" smtClean="0">
                <a:ea typeface="+mn-lt"/>
                <a:cs typeface="+mn-lt"/>
              </a:rPr>
              <a:t>ReLU</a:t>
            </a:r>
            <a:r>
              <a:rPr lang="en-US" altLang="ko-KR" sz="1400" dirty="0" smtClean="0">
                <a:ea typeface="+mn-lt"/>
                <a:cs typeface="+mn-lt"/>
              </a:rPr>
              <a:t> </a:t>
            </a:r>
            <a:r>
              <a:rPr lang="ko-KR" altLang="en-US" sz="1400" dirty="0" smtClean="0">
                <a:ea typeface="+mn-lt"/>
                <a:cs typeface="+mn-lt"/>
              </a:rPr>
              <a:t>문제</a:t>
            </a:r>
            <a:r>
              <a:rPr lang="en-US" altLang="ko-KR" sz="1400" dirty="0" smtClean="0">
                <a:ea typeface="+mn-lt"/>
                <a:cs typeface="+mn-lt"/>
              </a:rPr>
              <a:t>(Dropout</a:t>
            </a:r>
            <a:r>
              <a:rPr lang="ko-KR" altLang="en-US" sz="1400" dirty="0" smtClean="0">
                <a:ea typeface="+mn-lt"/>
                <a:cs typeface="+mn-lt"/>
              </a:rPr>
              <a:t>과 </a:t>
            </a:r>
            <a:r>
              <a:rPr lang="en-US" altLang="ko-KR" sz="1400" dirty="0" err="1" smtClean="0">
                <a:ea typeface="+mn-lt"/>
                <a:cs typeface="+mn-lt"/>
              </a:rPr>
              <a:t>ReLU</a:t>
            </a:r>
            <a:r>
              <a:rPr lang="ko-KR" altLang="en-US" sz="1400" dirty="0" smtClean="0">
                <a:ea typeface="+mn-lt"/>
                <a:cs typeface="+mn-lt"/>
              </a:rPr>
              <a:t>를 함께 사용하면 </a:t>
            </a:r>
            <a:r>
              <a:rPr lang="en-US" altLang="ko-KR" sz="1400" dirty="0" smtClean="0">
                <a:ea typeface="+mn-lt"/>
                <a:cs typeface="+mn-lt"/>
              </a:rPr>
              <a:t>output</a:t>
            </a:r>
            <a:r>
              <a:rPr lang="ko-KR" altLang="en-US" sz="1400" dirty="0" smtClean="0">
                <a:ea typeface="+mn-lt"/>
                <a:cs typeface="+mn-lt"/>
              </a:rPr>
              <a:t>이 </a:t>
            </a:r>
            <a:r>
              <a:rPr lang="en-US" altLang="ko-KR" sz="1400" dirty="0" smtClean="0">
                <a:ea typeface="+mn-lt"/>
                <a:cs typeface="+mn-lt"/>
              </a:rPr>
              <a:t>0</a:t>
            </a:r>
            <a:r>
              <a:rPr lang="ko-KR" altLang="en-US" sz="1400" dirty="0" smtClean="0">
                <a:ea typeface="+mn-lt"/>
                <a:cs typeface="+mn-lt"/>
              </a:rPr>
              <a:t>으로 나오는 것</a:t>
            </a:r>
            <a:r>
              <a:rPr lang="en-US" altLang="ko-KR" sz="1400" dirty="0" smtClean="0">
                <a:ea typeface="+mn-lt"/>
                <a:cs typeface="+mn-lt"/>
              </a:rPr>
              <a:t>)</a:t>
            </a:r>
            <a:r>
              <a:rPr lang="ko-KR" altLang="en-US" sz="1400" dirty="0" smtClean="0">
                <a:ea typeface="+mn-lt"/>
                <a:cs typeface="+mn-lt"/>
              </a:rPr>
              <a:t>를 회피하면서 앙상블효과를 최대화 시킬 수 있다</a:t>
            </a:r>
            <a:endParaRPr lang="en-US" altLang="ko-KR" sz="1400" dirty="0" smtClean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ea typeface="+mn-lt"/>
                <a:cs typeface="+mn-lt"/>
              </a:rPr>
              <a:t> </a:t>
            </a:r>
            <a:r>
              <a:rPr lang="en-US" altLang="ko-KR" sz="1400" dirty="0" smtClean="0">
                <a:ea typeface="+mn-lt"/>
                <a:cs typeface="+mn-lt"/>
              </a:rPr>
              <a:t>   </a:t>
            </a:r>
            <a:r>
              <a:rPr lang="en-US" altLang="ko-KR" sz="1400" dirty="0" err="1" smtClean="0">
                <a:ea typeface="+mn-lt"/>
                <a:cs typeface="+mn-lt"/>
              </a:rPr>
              <a:t>DropConnect</a:t>
            </a:r>
            <a:r>
              <a:rPr lang="en-US" altLang="ko-KR" sz="1400" dirty="0" smtClean="0">
                <a:ea typeface="+mn-lt"/>
                <a:cs typeface="+mn-lt"/>
              </a:rPr>
              <a:t> : Node</a:t>
            </a:r>
            <a:r>
              <a:rPr lang="ko-KR" altLang="en-US" sz="1400" dirty="0" smtClean="0">
                <a:ea typeface="+mn-lt"/>
                <a:cs typeface="+mn-lt"/>
              </a:rPr>
              <a:t>대신 </a:t>
            </a:r>
            <a:r>
              <a:rPr lang="en-US" altLang="ko-KR" sz="1400" dirty="0" smtClean="0">
                <a:ea typeface="+mn-lt"/>
                <a:cs typeface="+mn-lt"/>
              </a:rPr>
              <a:t>weight</a:t>
            </a:r>
            <a:r>
              <a:rPr lang="ko-KR" altLang="en-US" sz="1400" dirty="0" smtClean="0">
                <a:ea typeface="+mn-lt"/>
                <a:cs typeface="+mn-lt"/>
              </a:rPr>
              <a:t>를 제거하여 </a:t>
            </a:r>
            <a:r>
              <a:rPr lang="en-US" altLang="ko-KR" sz="1400" dirty="0" smtClean="0">
                <a:ea typeface="+mn-lt"/>
                <a:cs typeface="+mn-lt"/>
              </a:rPr>
              <a:t>Dropout </a:t>
            </a:r>
            <a:r>
              <a:rPr lang="ko-KR" altLang="en-US" sz="1400" dirty="0" smtClean="0">
                <a:ea typeface="+mn-lt"/>
                <a:cs typeface="+mn-lt"/>
              </a:rPr>
              <a:t>효과를 내는 것</a:t>
            </a:r>
            <a:endParaRPr lang="en-US" altLang="ko-KR" sz="1400" dirty="0" smtClean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01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231274" y="565686"/>
            <a:ext cx="9468985" cy="57409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(Input) Layer Stabilization(Normalization) : input feature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Distribution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계산하기 쉬운 형태로 변환 하는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Standardization : zero mean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1 variance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로 변환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0-1 normalization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min 0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max 1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로 변환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Batch normalization : CNN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효과적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각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노드의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input feature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standardization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하고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rescaling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Layer Normalization : Batch normalization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과 작은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batch size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성능이 좋지 않으므로 이를 보완하기 위해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각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sample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activation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standardization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하고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rescaling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Instance Normalization : normalizer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generalize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하고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normalize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하는 것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말장난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?)</a:t>
            </a:r>
          </a:p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Data Augmentation : Train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할 수 있는 데이터 양이 제한 적일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때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Flipping, Cropping, rotating, translating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방법을 통하여 데이터를 변형시켜 데이터의 크기를 키우는 방법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CutOut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: input layer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Dropout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사용하면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augmentation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효과로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generalization error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줄이는 효과가 있다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그러나 이것은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좋지 않아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local masking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인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CutOut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사용함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Injecting Noise :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input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layer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noise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추가하는 것은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data augmentation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효과가 있고 이는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weight decay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하는 효과가 있다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Other type of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Regulariztion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: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Early Stopping :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학습시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일정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epoch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지나면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training error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는 감소하지만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validation error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는 감소 후 증가하는 현상이 있다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Validation error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증가하기 전에 학습을 중단하여 최적화된 모델학습을 하는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Small Batch size : lower generalization error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Parameter Sharing :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노드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간 동일한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weight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사용함으로써 모델 복잡도를 감소시키는 것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Multitask Learning : Network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은 공유하면서 여러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Task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동시에 학습시키는 것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lower generalization error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64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231274" y="565686"/>
            <a:ext cx="9468985" cy="5740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Learing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vs optimization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학습 알고리즘의 목표는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expected risk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generalization error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줄이는 것이고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Optimizating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Data set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unknown distribution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인 경우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empirical risk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training error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줄이는 것이다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Optimization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방법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Surrogate Loss Function : loss function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대하여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사용하기 어려울 때 사용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Early Stopping : validation error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감소하다가 증가하기 전 학습 중단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Batch and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Minibatch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algorithms :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traning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데이터를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랜덤하게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샘플링하여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학습하여 최적화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Batch Gradient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전체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training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데이터 사용하여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학습시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최적화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Stochastic Gradient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한 번의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sample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로 학습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Minibatch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gradient)</a:t>
            </a: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Optimization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Challenges in NN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ILL-Conditioning : classification error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너무 작아서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진행해도 의미가 없음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Local Minima :  Non-convex function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local minimum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빠지거나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saddle point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빠질 수 있음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Exploding Gradient : object function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cliff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형태로 되어 있는 경우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발산함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Long-Term Dependencies : RNN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layer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수가 많아서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vanishing gradient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문제 발생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INEXACT Gradient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몰겠음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Local and Global structure Mismatch :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이런게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있음 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8497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231274" y="565686"/>
            <a:ext cx="9468985" cy="5740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Stochastic Gradient Decent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최고로 최적화된 알고리즘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Learning rate schedules : SGD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에서는 일정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epoch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마다 일정 비율로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learning rate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감소시켜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 decent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가속시킬 수 있다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Momentum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진행한 방향과 앞으로 진행할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방향을 평균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벡터에서는 뺄셈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하는 방향으로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진행하면 더 빨리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optimum point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로 도달할 수 있다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NESTEROV Momentum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일단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Momentum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방향으로 진행 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Gradient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사용하여 보정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Adaptive Learning Rate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각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파라미터에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대해 다른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learning rate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사용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-&gt;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AdaGrad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RMSProp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Adam :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RMSProp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+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Momentun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사용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제일 성능 좋음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Approximate Second-Order Methods : Newton’s Method          </a:t>
            </a:r>
          </a:p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Optimization Strategies and Meta-Algorithms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Batch Normalization : network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 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sensitive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하면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training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할 때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 학습에 더 효과적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Coordinate Decent</a:t>
            </a: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+mn-lt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en-US" altLang="ko-KR" sz="1400" dirty="0">
              <a:latin typeface="Malgun Gothic"/>
              <a:ea typeface="Malgun Gothic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730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820</Words>
  <Application>Microsoft Office PowerPoint</Application>
  <PresentationFormat>A4 용지(210x297mm)</PresentationFormat>
  <Paragraphs>86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18</cp:revision>
  <dcterms:created xsi:type="dcterms:W3CDTF">2012-07-30T17:18:39Z</dcterms:created>
  <dcterms:modified xsi:type="dcterms:W3CDTF">2019-07-23T13:49:06Z</dcterms:modified>
</cp:coreProperties>
</file>