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832" y="-7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Convolutional Network : sparse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connection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parameter sharing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으로 큰 이미지나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비디오의 특징을 뽑아 자동으로 분류할 수 있도록 하는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한 종류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Convolution : Matrix multiplication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행렬곱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filtering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output size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줄임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Deconvolution : multiplication by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transpose of matrix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역행렬곱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back-propagate error (output to input)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사용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Weight gradient computation :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back-propagate error (output to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사용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Convolution ? </a:t>
            </a:r>
            <a:r>
              <a:rPr lang="en-US" altLang="ko-KR" sz="1400" dirty="0" smtClean="0">
                <a:ea typeface="+mn-lt"/>
                <a:cs typeface="+mn-lt"/>
              </a:rPr>
              <a:t>a </a:t>
            </a:r>
            <a:r>
              <a:rPr lang="en-US" altLang="ko-KR" sz="1400" dirty="0">
                <a:ea typeface="+mn-lt"/>
                <a:cs typeface="+mn-lt"/>
              </a:rPr>
              <a:t>function derived from two given functions by integration that expresses how the shape of one is modified by the </a:t>
            </a:r>
            <a:r>
              <a:rPr lang="en-US" altLang="ko-KR" sz="1400" dirty="0" smtClean="0">
                <a:ea typeface="+mn-lt"/>
                <a:cs typeface="+mn-lt"/>
              </a:rPr>
              <a:t>other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하나의 형태가 다른 형태에 의해 어떻게 변형되는지를 표현하는 적분에 의해 주어진 두 함수로부터 파생 된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ea typeface="+mn-lt"/>
                <a:cs typeface="+mn-lt"/>
              </a:rPr>
              <a:t>-&gt; </a:t>
            </a:r>
            <a:r>
              <a:rPr lang="ko-KR" altLang="en-US" sz="1400" dirty="0" smtClean="0">
                <a:ea typeface="+mn-lt"/>
                <a:cs typeface="+mn-lt"/>
              </a:rPr>
              <a:t>하나의 형태를 다른 형태로 변형하기 위한 방법</a:t>
            </a:r>
            <a:r>
              <a:rPr lang="en-US" altLang="ko-KR" sz="1400" dirty="0" smtClean="0">
                <a:ea typeface="+mn-lt"/>
                <a:cs typeface="+mn-lt"/>
              </a:rPr>
              <a:t>, </a:t>
            </a:r>
            <a:r>
              <a:rPr lang="ko-KR" altLang="en-US" sz="1400" dirty="0" smtClean="0">
                <a:ea typeface="+mn-lt"/>
                <a:cs typeface="+mn-lt"/>
              </a:rPr>
              <a:t>과정을 함수화 한 것</a:t>
            </a:r>
            <a:endParaRPr lang="en-US" altLang="ko-KR" sz="1400" dirty="0" smtClean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filter = kernel : 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convolution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하기 위해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kernel blurring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이웃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pixel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weighted sum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blur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효과를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만듬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ea typeface="+mn-lt"/>
                <a:cs typeface="+mn-lt"/>
              </a:rPr>
              <a:t>Convolution layer </a:t>
            </a:r>
            <a:r>
              <a:rPr lang="ko-KR" altLang="en-US" sz="1400" dirty="0" smtClean="0">
                <a:ea typeface="+mn-lt"/>
                <a:cs typeface="+mn-lt"/>
              </a:rPr>
              <a:t>크기 계산은 </a:t>
            </a:r>
            <a:r>
              <a:rPr lang="en-US" altLang="ko-KR" sz="1400" dirty="0" smtClean="0">
                <a:ea typeface="+mn-lt"/>
                <a:cs typeface="+mn-lt"/>
              </a:rPr>
              <a:t>0715 </a:t>
            </a:r>
            <a:r>
              <a:rPr lang="ko-KR" altLang="en-US" sz="1400" dirty="0" smtClean="0">
                <a:ea typeface="+mn-lt"/>
                <a:cs typeface="+mn-lt"/>
              </a:rPr>
              <a:t>자료 참조</a:t>
            </a:r>
            <a:endParaRPr lang="en-US" altLang="ko-KR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0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342901"/>
            <a:ext cx="8351520" cy="608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914400"/>
            <a:ext cx="7343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4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98</Words>
  <Application>Microsoft Office PowerPoint</Application>
  <PresentationFormat>A4 용지(210x297mm)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21</cp:revision>
  <dcterms:created xsi:type="dcterms:W3CDTF">2012-07-30T17:18:39Z</dcterms:created>
  <dcterms:modified xsi:type="dcterms:W3CDTF">2019-07-23T14:31:43Z</dcterms:modified>
</cp:coreProperties>
</file>