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23"/>
  </p:notesMasterIdLst>
  <p:sldIdLst>
    <p:sldId id="256" r:id="rId3"/>
    <p:sldId id="276" r:id="rId4"/>
    <p:sldId id="288" r:id="rId5"/>
    <p:sldId id="289" r:id="rId6"/>
    <p:sldId id="294" r:id="rId7"/>
    <p:sldId id="290" r:id="rId8"/>
    <p:sldId id="295" r:id="rId9"/>
    <p:sldId id="296" r:id="rId10"/>
    <p:sldId id="309" r:id="rId11"/>
    <p:sldId id="305" r:id="rId12"/>
    <p:sldId id="306" r:id="rId13"/>
    <p:sldId id="307" r:id="rId14"/>
    <p:sldId id="308" r:id="rId15"/>
    <p:sldId id="311" r:id="rId16"/>
    <p:sldId id="291" r:id="rId17"/>
    <p:sldId id="292" r:id="rId18"/>
    <p:sldId id="298" r:id="rId19"/>
    <p:sldId id="310" r:id="rId20"/>
    <p:sldId id="293" r:id="rId21"/>
    <p:sldId id="28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EFCDB2-B1BB-4639-B9E6-DCAF50F832E3}" type="datetimeFigureOut">
              <a:rPr lang="en-IN" smtClean="0"/>
              <a:pPr/>
              <a:t>25-06-2022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49CB94-56C8-4E50-B791-AF5FC8A106F4}" type="slidenum">
              <a:rPr lang="en-IN" smtClean="0"/>
              <a:pPr/>
              <a:t>‹#›</a:t>
            </a:fld>
            <a:endParaRPr lang="en-IN"/>
          </a:p>
        </p:txBody>
      </p:sp>
    </p:spTree>
    <p:extLst>
      <p:ext uri="{BB962C8B-B14F-4D97-AF65-F5344CB8AC3E}">
        <p14:creationId xmlns:p14="http://schemas.microsoft.com/office/powerpoint/2010/main" val="2529969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E62C0-539F-4227-B0C4-3E82589226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41AA1B5-7BDA-4B79-9193-0E5034422D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pic>
        <p:nvPicPr>
          <p:cNvPr id="8" name="Picture 7" descr="A picture containing drawing&#10;&#10;Description automatically generated">
            <a:extLst>
              <a:ext uri="{FF2B5EF4-FFF2-40B4-BE49-F238E27FC236}">
                <a16:creationId xmlns:a16="http://schemas.microsoft.com/office/drawing/2014/main" id="{3D7CD6C0-7C5B-4926-9575-301139A52155}"/>
              </a:ext>
            </a:extLst>
          </p:cNvPr>
          <p:cNvPicPr>
            <a:picLocks noChangeAspect="1"/>
          </p:cNvPicPr>
          <p:nvPr userDrawn="1"/>
        </p:nvPicPr>
        <p:blipFill>
          <a:blip r:embed="rId2">
            <a:alphaModFix amt="5000"/>
            <a:extLst>
              <a:ext uri="{28A0092B-C50C-407E-A947-70E740481C1C}">
                <a14:useLocalDpi xmlns:a14="http://schemas.microsoft.com/office/drawing/2010/main" val="0"/>
              </a:ext>
            </a:extLst>
          </a:blip>
          <a:stretch>
            <a:fillRect/>
          </a:stretch>
        </p:blipFill>
        <p:spPr>
          <a:xfrm>
            <a:off x="-1" y="0"/>
            <a:ext cx="12192001" cy="6857999"/>
          </a:xfrm>
          <a:prstGeom prst="rect">
            <a:avLst/>
          </a:prstGeom>
        </p:spPr>
      </p:pic>
      <p:sp>
        <p:nvSpPr>
          <p:cNvPr id="9" name="Date Placeholder 8">
            <a:extLst>
              <a:ext uri="{FF2B5EF4-FFF2-40B4-BE49-F238E27FC236}">
                <a16:creationId xmlns:a16="http://schemas.microsoft.com/office/drawing/2014/main" id="{285D42CE-8321-474C-974D-5B68A90D1120}"/>
              </a:ext>
            </a:extLst>
          </p:cNvPr>
          <p:cNvSpPr>
            <a:spLocks noGrp="1"/>
          </p:cNvSpPr>
          <p:nvPr>
            <p:ph type="dt" sz="half" idx="10"/>
          </p:nvPr>
        </p:nvSpPr>
        <p:spPr>
          <a:xfrm>
            <a:off x="838200" y="6356350"/>
            <a:ext cx="949036" cy="365125"/>
          </a:xfrm>
        </p:spPr>
        <p:txBody>
          <a:bodyPr/>
          <a:lstStyle/>
          <a:p>
            <a:fld id="{CEC129C5-AEAB-4D54-ADE4-7976C511E497}" type="datetime1">
              <a:rPr lang="en-IN" smtClean="0"/>
              <a:pPr/>
              <a:t>25-06-2022</a:t>
            </a:fld>
            <a:endParaRPr lang="en-IN" dirty="0"/>
          </a:p>
        </p:txBody>
      </p:sp>
      <p:sp>
        <p:nvSpPr>
          <p:cNvPr id="10" name="Footer Placeholder 9">
            <a:extLst>
              <a:ext uri="{FF2B5EF4-FFF2-40B4-BE49-F238E27FC236}">
                <a16:creationId xmlns:a16="http://schemas.microsoft.com/office/drawing/2014/main" id="{3D983015-6388-4E20-AD6F-7E66AB9F2931}"/>
              </a:ext>
            </a:extLst>
          </p:cNvPr>
          <p:cNvSpPr>
            <a:spLocks noGrp="1"/>
          </p:cNvSpPr>
          <p:nvPr>
            <p:ph type="ftr" sz="quarter" idx="11"/>
          </p:nvPr>
        </p:nvSpPr>
        <p:spPr>
          <a:xfrm>
            <a:off x="2625437" y="6356350"/>
            <a:ext cx="5527963" cy="365125"/>
          </a:xfrm>
        </p:spPr>
        <p:txBody>
          <a:bodyPr/>
          <a:lstStyle/>
          <a:p>
            <a:r>
              <a:rPr lang="en-US" dirty="0"/>
              <a:t>PROJECT PHASE -I  ZEROTH REVIEW                                                                                       Department of ECE, </a:t>
            </a:r>
            <a:r>
              <a:rPr lang="en-US" dirty="0" err="1"/>
              <a:t>KGiSL</a:t>
            </a:r>
            <a:r>
              <a:rPr lang="en-US" dirty="0"/>
              <a:t> Institute of Technology, Coimbatore </a:t>
            </a:r>
            <a:endParaRPr lang="en-IN" dirty="0"/>
          </a:p>
        </p:txBody>
      </p:sp>
      <p:sp>
        <p:nvSpPr>
          <p:cNvPr id="11" name="Slide Number Placeholder 10">
            <a:extLst>
              <a:ext uri="{FF2B5EF4-FFF2-40B4-BE49-F238E27FC236}">
                <a16:creationId xmlns:a16="http://schemas.microsoft.com/office/drawing/2014/main" id="{B9704F2A-0C81-4C00-9097-242A7B17E810}"/>
              </a:ext>
            </a:extLst>
          </p:cNvPr>
          <p:cNvSpPr>
            <a:spLocks noGrp="1"/>
          </p:cNvSpPr>
          <p:nvPr>
            <p:ph type="sldNum" sz="quarter" idx="12"/>
          </p:nvPr>
        </p:nvSpPr>
        <p:spPr>
          <a:xfrm>
            <a:off x="10668000" y="6356350"/>
            <a:ext cx="685800" cy="365125"/>
          </a:xfrm>
        </p:spPr>
        <p:txBody>
          <a:bodyPr/>
          <a:lstStyle/>
          <a:p>
            <a:fld id="{370E2DBF-622E-4774-BABA-0B90A0613018}" type="slidenum">
              <a:rPr lang="en-IN" smtClean="0"/>
              <a:pPr/>
              <a:t>‹#›</a:t>
            </a:fld>
            <a:endParaRPr lang="en-IN" dirty="0"/>
          </a:p>
        </p:txBody>
      </p:sp>
    </p:spTree>
    <p:extLst>
      <p:ext uri="{BB962C8B-B14F-4D97-AF65-F5344CB8AC3E}">
        <p14:creationId xmlns:p14="http://schemas.microsoft.com/office/powerpoint/2010/main" val="2460040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157A2-3BC7-4C9E-AB05-723723E0AF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A945AC7-6DD4-4DD9-B09C-A0B81B502F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F51051-B65F-4C5D-922C-DD8A92A77D43}"/>
              </a:ext>
            </a:extLst>
          </p:cNvPr>
          <p:cNvSpPr>
            <a:spLocks noGrp="1"/>
          </p:cNvSpPr>
          <p:nvPr>
            <p:ph type="dt" sz="half" idx="10"/>
          </p:nvPr>
        </p:nvSpPr>
        <p:spPr/>
        <p:txBody>
          <a:bodyPr/>
          <a:lstStyle/>
          <a:p>
            <a:fld id="{126287CE-EE0A-4FEE-A1BD-D63960455569}" type="datetime1">
              <a:rPr lang="en-IN" smtClean="0"/>
              <a:pPr/>
              <a:t>25-06-2022</a:t>
            </a:fld>
            <a:endParaRPr lang="en-IN"/>
          </a:p>
        </p:txBody>
      </p:sp>
      <p:sp>
        <p:nvSpPr>
          <p:cNvPr id="5" name="Footer Placeholder 4">
            <a:extLst>
              <a:ext uri="{FF2B5EF4-FFF2-40B4-BE49-F238E27FC236}">
                <a16:creationId xmlns:a16="http://schemas.microsoft.com/office/drawing/2014/main" id="{9E4DE548-341C-4721-B512-7D5D1C20A6D3}"/>
              </a:ext>
            </a:extLst>
          </p:cNvPr>
          <p:cNvSpPr>
            <a:spLocks noGrp="1"/>
          </p:cNvSpPr>
          <p:nvPr>
            <p:ph type="ftr" sz="quarter" idx="11"/>
          </p:nvPr>
        </p:nvSpPr>
        <p:spPr/>
        <p:txBody>
          <a:bodyPr/>
          <a:lstStyle/>
          <a:p>
            <a:r>
              <a:rPr lang="en-US" dirty="0"/>
              <a:t>PROJECT PHASE -I  ZEROTH REVIEW                                                                                       Department of ECE, </a:t>
            </a:r>
            <a:r>
              <a:rPr lang="en-US" dirty="0" err="1"/>
              <a:t>KGiSL</a:t>
            </a:r>
            <a:r>
              <a:rPr lang="en-US" dirty="0"/>
              <a:t> Institute of Technology, Coimbatore </a:t>
            </a:r>
            <a:endParaRPr lang="en-IN" dirty="0"/>
          </a:p>
        </p:txBody>
      </p:sp>
      <p:sp>
        <p:nvSpPr>
          <p:cNvPr id="6" name="Slide Number Placeholder 5">
            <a:extLst>
              <a:ext uri="{FF2B5EF4-FFF2-40B4-BE49-F238E27FC236}">
                <a16:creationId xmlns:a16="http://schemas.microsoft.com/office/drawing/2014/main" id="{B99B5F0A-4EB3-43B6-ABE7-63A3DCE961A4}"/>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4122648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1E6AC9-C679-4346-BAAB-EB28C923D69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F0BE17A-9781-4067-BB12-9525D8571C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B87457-72FE-4D13-BB25-B90BE2E013C7}"/>
              </a:ext>
            </a:extLst>
          </p:cNvPr>
          <p:cNvSpPr>
            <a:spLocks noGrp="1"/>
          </p:cNvSpPr>
          <p:nvPr>
            <p:ph type="dt" sz="half" idx="10"/>
          </p:nvPr>
        </p:nvSpPr>
        <p:spPr/>
        <p:txBody>
          <a:bodyPr/>
          <a:lstStyle/>
          <a:p>
            <a:fld id="{CB79268B-037D-477F-A258-3E52712A3368}" type="datetime1">
              <a:rPr lang="en-IN" smtClean="0"/>
              <a:pPr/>
              <a:t>25-06-2022</a:t>
            </a:fld>
            <a:endParaRPr lang="en-IN"/>
          </a:p>
        </p:txBody>
      </p:sp>
      <p:sp>
        <p:nvSpPr>
          <p:cNvPr id="5" name="Footer Placeholder 4">
            <a:extLst>
              <a:ext uri="{FF2B5EF4-FFF2-40B4-BE49-F238E27FC236}">
                <a16:creationId xmlns:a16="http://schemas.microsoft.com/office/drawing/2014/main" id="{8138E296-6B8F-4552-A0A1-1C6E88E121DA}"/>
              </a:ext>
            </a:extLst>
          </p:cNvPr>
          <p:cNvSpPr>
            <a:spLocks noGrp="1"/>
          </p:cNvSpPr>
          <p:nvPr>
            <p:ph type="ftr" sz="quarter" idx="11"/>
          </p:nvPr>
        </p:nvSpPr>
        <p:spPr/>
        <p:txBody>
          <a:bodyPr/>
          <a:lstStyle/>
          <a:p>
            <a:r>
              <a:rPr lang="en-US" dirty="0"/>
              <a:t>PROJECT PHASE -I  ZEROTH REVIEW                                                                                       Department of ECE, </a:t>
            </a:r>
            <a:r>
              <a:rPr lang="en-US" dirty="0" err="1"/>
              <a:t>KGiSL</a:t>
            </a:r>
            <a:r>
              <a:rPr lang="en-US" dirty="0"/>
              <a:t> Institute of Technology, Coimbatore </a:t>
            </a:r>
            <a:endParaRPr lang="en-IN" dirty="0"/>
          </a:p>
        </p:txBody>
      </p:sp>
      <p:sp>
        <p:nvSpPr>
          <p:cNvPr id="6" name="Slide Number Placeholder 5">
            <a:extLst>
              <a:ext uri="{FF2B5EF4-FFF2-40B4-BE49-F238E27FC236}">
                <a16:creationId xmlns:a16="http://schemas.microsoft.com/office/drawing/2014/main" id="{D6A8E499-550C-4399-A556-D8EEB5CC6D23}"/>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33201520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AFDD4-42DC-4147-839E-3D0E556165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577B6B-6439-4BDA-ABE7-0917FF7F7B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4E276BE-0C52-49D8-9499-C4461193944A}"/>
              </a:ext>
            </a:extLst>
          </p:cNvPr>
          <p:cNvSpPr>
            <a:spLocks noGrp="1"/>
          </p:cNvSpPr>
          <p:nvPr>
            <p:ph type="dt" sz="half" idx="10"/>
          </p:nvPr>
        </p:nvSpPr>
        <p:spPr/>
        <p:txBody>
          <a:bodyPr/>
          <a:lstStyle/>
          <a:p>
            <a:fld id="{ADA9FA91-9243-475F-902B-D64401A28AB5}" type="datetime1">
              <a:rPr lang="en-IN" smtClean="0"/>
              <a:pPr/>
              <a:t>25-06-2022</a:t>
            </a:fld>
            <a:endParaRPr lang="en-IN"/>
          </a:p>
        </p:txBody>
      </p:sp>
      <p:sp>
        <p:nvSpPr>
          <p:cNvPr id="5" name="Footer Placeholder 4">
            <a:extLst>
              <a:ext uri="{FF2B5EF4-FFF2-40B4-BE49-F238E27FC236}">
                <a16:creationId xmlns:a16="http://schemas.microsoft.com/office/drawing/2014/main" id="{65C5189A-8E51-465D-94CA-2CA37A42C426}"/>
              </a:ext>
            </a:extLst>
          </p:cNvPr>
          <p:cNvSpPr>
            <a:spLocks noGrp="1"/>
          </p:cNvSpPr>
          <p:nvPr>
            <p:ph type="ftr" sz="quarter" idx="11"/>
          </p:nvPr>
        </p:nvSpPr>
        <p:spPr/>
        <p:txBody>
          <a:bodyPr/>
          <a:lstStyle/>
          <a:p>
            <a:r>
              <a:rPr lang="en-US" dirty="0"/>
              <a:t>PROJECT PHASE -I  ZEROTH REVIEW                                                                                       Department of ECE, </a:t>
            </a:r>
            <a:r>
              <a:rPr lang="en-US" dirty="0" err="1"/>
              <a:t>KGiSL</a:t>
            </a:r>
            <a:r>
              <a:rPr lang="en-US" dirty="0"/>
              <a:t> Institute of Technology, Coimbatore </a:t>
            </a:r>
            <a:endParaRPr lang="en-IN" dirty="0"/>
          </a:p>
        </p:txBody>
      </p:sp>
      <p:sp>
        <p:nvSpPr>
          <p:cNvPr id="6" name="Slide Number Placeholder 5">
            <a:extLst>
              <a:ext uri="{FF2B5EF4-FFF2-40B4-BE49-F238E27FC236}">
                <a16:creationId xmlns:a16="http://schemas.microsoft.com/office/drawing/2014/main" id="{95406158-E79C-4F5D-AAA9-5B9CA2C13748}"/>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7660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B7812-32D9-44CE-831C-755A7892010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86B9C1E-71DC-484A-8950-6A307309A3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5C7693-A5EC-4DE7-8C90-8C1A1081C638}"/>
              </a:ext>
            </a:extLst>
          </p:cNvPr>
          <p:cNvSpPr>
            <a:spLocks noGrp="1"/>
          </p:cNvSpPr>
          <p:nvPr>
            <p:ph type="dt" sz="half" idx="10"/>
          </p:nvPr>
        </p:nvSpPr>
        <p:spPr/>
        <p:txBody>
          <a:bodyPr/>
          <a:lstStyle/>
          <a:p>
            <a:fld id="{8065F183-FC50-4408-A43E-74FA512A356E}" type="datetime1">
              <a:rPr lang="en-IN" smtClean="0"/>
              <a:pPr/>
              <a:t>25-06-2022</a:t>
            </a:fld>
            <a:endParaRPr lang="en-IN"/>
          </a:p>
        </p:txBody>
      </p:sp>
      <p:sp>
        <p:nvSpPr>
          <p:cNvPr id="5" name="Footer Placeholder 4">
            <a:extLst>
              <a:ext uri="{FF2B5EF4-FFF2-40B4-BE49-F238E27FC236}">
                <a16:creationId xmlns:a16="http://schemas.microsoft.com/office/drawing/2014/main" id="{E1D61A16-2E13-4EFB-8CDF-FC9CC66F7F53}"/>
              </a:ext>
            </a:extLst>
          </p:cNvPr>
          <p:cNvSpPr>
            <a:spLocks noGrp="1"/>
          </p:cNvSpPr>
          <p:nvPr>
            <p:ph type="ftr" sz="quarter" idx="11"/>
          </p:nvPr>
        </p:nvSpPr>
        <p:spPr/>
        <p:txBody>
          <a:bodyPr/>
          <a:lstStyle/>
          <a:p>
            <a:r>
              <a:rPr lang="en-US" dirty="0"/>
              <a:t>PROJECT PHASE -I  ZEROTH REVIEW                                                                                       Department of ECE, </a:t>
            </a:r>
            <a:r>
              <a:rPr lang="en-US" dirty="0" err="1"/>
              <a:t>KGiSL</a:t>
            </a:r>
            <a:r>
              <a:rPr lang="en-US" dirty="0"/>
              <a:t> Institute of Technology, Coimbatore </a:t>
            </a:r>
            <a:endParaRPr lang="en-IN" dirty="0"/>
          </a:p>
        </p:txBody>
      </p:sp>
      <p:sp>
        <p:nvSpPr>
          <p:cNvPr id="6" name="Slide Number Placeholder 5">
            <a:extLst>
              <a:ext uri="{FF2B5EF4-FFF2-40B4-BE49-F238E27FC236}">
                <a16:creationId xmlns:a16="http://schemas.microsoft.com/office/drawing/2014/main" id="{4AD042D2-12E0-4A7A-BD08-C122432C1608}"/>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30610044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4D78E-D97D-4A55-95F4-5C4B18BC62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2CE1DF5-176E-4C43-B343-37617DC54A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E4D798-2CE6-4451-99A6-4445F8ECD369}"/>
              </a:ext>
            </a:extLst>
          </p:cNvPr>
          <p:cNvSpPr>
            <a:spLocks noGrp="1"/>
          </p:cNvSpPr>
          <p:nvPr>
            <p:ph type="dt" sz="half" idx="10"/>
          </p:nvPr>
        </p:nvSpPr>
        <p:spPr/>
        <p:txBody>
          <a:bodyPr/>
          <a:lstStyle/>
          <a:p>
            <a:fld id="{65CDB517-38AD-4C4D-B44C-3EE3E1038D33}" type="datetime1">
              <a:rPr lang="en-IN" smtClean="0"/>
              <a:pPr/>
              <a:t>25-06-2022</a:t>
            </a:fld>
            <a:endParaRPr lang="en-IN"/>
          </a:p>
        </p:txBody>
      </p:sp>
      <p:sp>
        <p:nvSpPr>
          <p:cNvPr id="5" name="Footer Placeholder 4">
            <a:extLst>
              <a:ext uri="{FF2B5EF4-FFF2-40B4-BE49-F238E27FC236}">
                <a16:creationId xmlns:a16="http://schemas.microsoft.com/office/drawing/2014/main" id="{3D1AD74B-00E1-4F5C-9665-32035BF2C6E0}"/>
              </a:ext>
            </a:extLst>
          </p:cNvPr>
          <p:cNvSpPr>
            <a:spLocks noGrp="1"/>
          </p:cNvSpPr>
          <p:nvPr>
            <p:ph type="ftr" sz="quarter" idx="11"/>
          </p:nvPr>
        </p:nvSpPr>
        <p:spPr/>
        <p:txBody>
          <a:bodyPr/>
          <a:lstStyle/>
          <a:p>
            <a:r>
              <a:rPr lang="en-US" dirty="0"/>
              <a:t>PROJECT PHASE -I  ZEROTH REVIEW                                                                                       Department of ECE, </a:t>
            </a:r>
            <a:r>
              <a:rPr lang="en-US" dirty="0" err="1"/>
              <a:t>KGiSL</a:t>
            </a:r>
            <a:r>
              <a:rPr lang="en-US" dirty="0"/>
              <a:t> Institute of Technology, Coimbatore </a:t>
            </a:r>
            <a:endParaRPr lang="en-IN" dirty="0"/>
          </a:p>
        </p:txBody>
      </p:sp>
      <p:sp>
        <p:nvSpPr>
          <p:cNvPr id="6" name="Slide Number Placeholder 5">
            <a:extLst>
              <a:ext uri="{FF2B5EF4-FFF2-40B4-BE49-F238E27FC236}">
                <a16:creationId xmlns:a16="http://schemas.microsoft.com/office/drawing/2014/main" id="{826DA828-E741-4CC0-BF73-23AC1DB357A0}"/>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8779494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5C9B9-7E6C-42FA-898A-285B51CC2C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1A1D8E0-A7AA-40AC-AD52-45B774C0B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C1BBEBE-5E10-4819-B0C7-72490287CA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36AF7BD-27EA-4A85-BD93-D6CA355D3505}"/>
              </a:ext>
            </a:extLst>
          </p:cNvPr>
          <p:cNvSpPr>
            <a:spLocks noGrp="1"/>
          </p:cNvSpPr>
          <p:nvPr>
            <p:ph type="dt" sz="half" idx="10"/>
          </p:nvPr>
        </p:nvSpPr>
        <p:spPr/>
        <p:txBody>
          <a:bodyPr/>
          <a:lstStyle/>
          <a:p>
            <a:fld id="{47DA00DF-E3F4-4A2D-AF2B-2FA06925689C}" type="datetime1">
              <a:rPr lang="en-IN" smtClean="0"/>
              <a:pPr/>
              <a:t>25-06-2022</a:t>
            </a:fld>
            <a:endParaRPr lang="en-IN"/>
          </a:p>
        </p:txBody>
      </p:sp>
      <p:sp>
        <p:nvSpPr>
          <p:cNvPr id="6" name="Footer Placeholder 5">
            <a:extLst>
              <a:ext uri="{FF2B5EF4-FFF2-40B4-BE49-F238E27FC236}">
                <a16:creationId xmlns:a16="http://schemas.microsoft.com/office/drawing/2014/main" id="{8B820B5B-0E13-4972-A392-974907336DF8}"/>
              </a:ext>
            </a:extLst>
          </p:cNvPr>
          <p:cNvSpPr>
            <a:spLocks noGrp="1"/>
          </p:cNvSpPr>
          <p:nvPr>
            <p:ph type="ftr" sz="quarter" idx="11"/>
          </p:nvPr>
        </p:nvSpPr>
        <p:spPr/>
        <p:txBody>
          <a:bodyPr/>
          <a:lstStyle/>
          <a:p>
            <a:r>
              <a:rPr lang="en-US" dirty="0"/>
              <a:t>PROJECT PHASE -I  ZEROTH REVIEW                                                                                       Department of ECE, </a:t>
            </a:r>
            <a:r>
              <a:rPr lang="en-US" dirty="0" err="1"/>
              <a:t>KGiSL</a:t>
            </a:r>
            <a:r>
              <a:rPr lang="en-US" dirty="0"/>
              <a:t> Institute of Technology, Coimbatore </a:t>
            </a:r>
            <a:endParaRPr lang="en-IN" dirty="0"/>
          </a:p>
        </p:txBody>
      </p:sp>
      <p:sp>
        <p:nvSpPr>
          <p:cNvPr id="7" name="Slide Number Placeholder 6">
            <a:extLst>
              <a:ext uri="{FF2B5EF4-FFF2-40B4-BE49-F238E27FC236}">
                <a16:creationId xmlns:a16="http://schemas.microsoft.com/office/drawing/2014/main" id="{C1DE4968-4BFE-4B0F-B917-18CCCF98A6C1}"/>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33736636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BC499-C8C0-4F9E-80E1-B3E27821373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71D440-1AD5-4366-9A0D-3E77F75263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520F06-B01F-43CC-961D-11C60A54A3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A129D0-A1A5-4631-B811-744FE25D16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321FBF-9D9D-4122-A54A-5E9FB33C65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D4C0E81-79D5-44FC-B043-31280B05FD13}"/>
              </a:ext>
            </a:extLst>
          </p:cNvPr>
          <p:cNvSpPr>
            <a:spLocks noGrp="1"/>
          </p:cNvSpPr>
          <p:nvPr>
            <p:ph type="dt" sz="half" idx="10"/>
          </p:nvPr>
        </p:nvSpPr>
        <p:spPr/>
        <p:txBody>
          <a:bodyPr/>
          <a:lstStyle/>
          <a:p>
            <a:fld id="{A2FB45D3-C758-473E-B508-55B7FF19FE88}" type="datetime1">
              <a:rPr lang="en-IN" smtClean="0"/>
              <a:pPr/>
              <a:t>25-06-2022</a:t>
            </a:fld>
            <a:endParaRPr lang="en-IN"/>
          </a:p>
        </p:txBody>
      </p:sp>
      <p:sp>
        <p:nvSpPr>
          <p:cNvPr id="8" name="Footer Placeholder 7">
            <a:extLst>
              <a:ext uri="{FF2B5EF4-FFF2-40B4-BE49-F238E27FC236}">
                <a16:creationId xmlns:a16="http://schemas.microsoft.com/office/drawing/2014/main" id="{BBFB8047-5328-4D94-89C5-0E45FDCF70CB}"/>
              </a:ext>
            </a:extLst>
          </p:cNvPr>
          <p:cNvSpPr>
            <a:spLocks noGrp="1"/>
          </p:cNvSpPr>
          <p:nvPr>
            <p:ph type="ftr" sz="quarter" idx="11"/>
          </p:nvPr>
        </p:nvSpPr>
        <p:spPr/>
        <p:txBody>
          <a:bodyPr/>
          <a:lstStyle/>
          <a:p>
            <a:r>
              <a:rPr lang="en-US" dirty="0"/>
              <a:t>PROJECT PHASE -I  ZEROTH REVIEW                                                                                       Department of ECE, </a:t>
            </a:r>
            <a:r>
              <a:rPr lang="en-US" dirty="0" err="1"/>
              <a:t>KGiSL</a:t>
            </a:r>
            <a:r>
              <a:rPr lang="en-US" dirty="0"/>
              <a:t> Institute of Technology, Coimbatore </a:t>
            </a:r>
            <a:endParaRPr lang="en-IN" dirty="0"/>
          </a:p>
        </p:txBody>
      </p:sp>
      <p:sp>
        <p:nvSpPr>
          <p:cNvPr id="9" name="Slide Number Placeholder 8">
            <a:extLst>
              <a:ext uri="{FF2B5EF4-FFF2-40B4-BE49-F238E27FC236}">
                <a16:creationId xmlns:a16="http://schemas.microsoft.com/office/drawing/2014/main" id="{6A95F5E1-9321-4BB0-8BA1-5381B74CF0E3}"/>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1473329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1ECF4-A30C-45AF-8C1B-13453F58522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1649C79-F41A-48CD-92EA-C877EBD8787B}"/>
              </a:ext>
            </a:extLst>
          </p:cNvPr>
          <p:cNvSpPr>
            <a:spLocks noGrp="1"/>
          </p:cNvSpPr>
          <p:nvPr>
            <p:ph type="dt" sz="half" idx="10"/>
          </p:nvPr>
        </p:nvSpPr>
        <p:spPr/>
        <p:txBody>
          <a:bodyPr/>
          <a:lstStyle/>
          <a:p>
            <a:fld id="{C4319865-E327-4619-904B-2AE07A6CD996}" type="datetime1">
              <a:rPr lang="en-IN" smtClean="0"/>
              <a:pPr/>
              <a:t>25-06-2022</a:t>
            </a:fld>
            <a:endParaRPr lang="en-IN"/>
          </a:p>
        </p:txBody>
      </p:sp>
      <p:sp>
        <p:nvSpPr>
          <p:cNvPr id="4" name="Footer Placeholder 3">
            <a:extLst>
              <a:ext uri="{FF2B5EF4-FFF2-40B4-BE49-F238E27FC236}">
                <a16:creationId xmlns:a16="http://schemas.microsoft.com/office/drawing/2014/main" id="{4F818F6F-6970-4056-87C0-A889C16D4BED}"/>
              </a:ext>
            </a:extLst>
          </p:cNvPr>
          <p:cNvSpPr>
            <a:spLocks noGrp="1"/>
          </p:cNvSpPr>
          <p:nvPr>
            <p:ph type="ftr" sz="quarter" idx="11"/>
          </p:nvPr>
        </p:nvSpPr>
        <p:spPr/>
        <p:txBody>
          <a:bodyPr/>
          <a:lstStyle/>
          <a:p>
            <a:r>
              <a:rPr lang="en-US" dirty="0"/>
              <a:t>PROJECT PHASE -I  ZEROTH REVIEW                                                                                       Department of ECE, </a:t>
            </a:r>
            <a:r>
              <a:rPr lang="en-US" dirty="0" err="1"/>
              <a:t>KGiSL</a:t>
            </a:r>
            <a:r>
              <a:rPr lang="en-US" dirty="0"/>
              <a:t> Institute of Technology, Coimbatore </a:t>
            </a:r>
            <a:endParaRPr lang="en-IN" dirty="0"/>
          </a:p>
        </p:txBody>
      </p:sp>
      <p:sp>
        <p:nvSpPr>
          <p:cNvPr id="5" name="Slide Number Placeholder 4">
            <a:extLst>
              <a:ext uri="{FF2B5EF4-FFF2-40B4-BE49-F238E27FC236}">
                <a16:creationId xmlns:a16="http://schemas.microsoft.com/office/drawing/2014/main" id="{3A89FB90-E12B-4FFB-86CE-71B259548459}"/>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40826200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0D9110-3F6A-430E-BF43-77942A15F1B1}"/>
              </a:ext>
            </a:extLst>
          </p:cNvPr>
          <p:cNvSpPr>
            <a:spLocks noGrp="1"/>
          </p:cNvSpPr>
          <p:nvPr>
            <p:ph type="dt" sz="half" idx="10"/>
          </p:nvPr>
        </p:nvSpPr>
        <p:spPr/>
        <p:txBody>
          <a:bodyPr/>
          <a:lstStyle/>
          <a:p>
            <a:fld id="{6DC38877-0EE7-45ED-91C4-9D074C511212}" type="datetime1">
              <a:rPr lang="en-IN" smtClean="0"/>
              <a:pPr/>
              <a:t>25-06-2022</a:t>
            </a:fld>
            <a:endParaRPr lang="en-IN"/>
          </a:p>
        </p:txBody>
      </p:sp>
      <p:sp>
        <p:nvSpPr>
          <p:cNvPr id="3" name="Footer Placeholder 2">
            <a:extLst>
              <a:ext uri="{FF2B5EF4-FFF2-40B4-BE49-F238E27FC236}">
                <a16:creationId xmlns:a16="http://schemas.microsoft.com/office/drawing/2014/main" id="{33FF155C-72A0-4CED-806C-BD21698B7138}"/>
              </a:ext>
            </a:extLst>
          </p:cNvPr>
          <p:cNvSpPr>
            <a:spLocks noGrp="1"/>
          </p:cNvSpPr>
          <p:nvPr>
            <p:ph type="ftr" sz="quarter" idx="11"/>
          </p:nvPr>
        </p:nvSpPr>
        <p:spPr/>
        <p:txBody>
          <a:bodyPr/>
          <a:lstStyle/>
          <a:p>
            <a:r>
              <a:rPr lang="en-US" dirty="0"/>
              <a:t>PROJECT PHASE -I  ZEROTH REVIEW                                                                                       Department of ECE, </a:t>
            </a:r>
            <a:r>
              <a:rPr lang="en-US" dirty="0" err="1"/>
              <a:t>KGiSL</a:t>
            </a:r>
            <a:r>
              <a:rPr lang="en-US" dirty="0"/>
              <a:t> Institute of Technology, Coimbatore </a:t>
            </a:r>
            <a:endParaRPr lang="en-IN" dirty="0"/>
          </a:p>
        </p:txBody>
      </p:sp>
      <p:sp>
        <p:nvSpPr>
          <p:cNvPr id="4" name="Slide Number Placeholder 3">
            <a:extLst>
              <a:ext uri="{FF2B5EF4-FFF2-40B4-BE49-F238E27FC236}">
                <a16:creationId xmlns:a16="http://schemas.microsoft.com/office/drawing/2014/main" id="{BCFC3F95-B018-4504-9B17-64E186451016}"/>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28246889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DFD2E-84D9-4474-A876-D9D70A1ABA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5E0D4AC-4EF5-4F42-A740-E912AD81B8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AD5E941-27FF-43ED-8613-821C6C7B38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DB4787-C851-40E4-A6AD-5069F56B1A58}"/>
              </a:ext>
            </a:extLst>
          </p:cNvPr>
          <p:cNvSpPr>
            <a:spLocks noGrp="1"/>
          </p:cNvSpPr>
          <p:nvPr>
            <p:ph type="dt" sz="half" idx="10"/>
          </p:nvPr>
        </p:nvSpPr>
        <p:spPr/>
        <p:txBody>
          <a:bodyPr/>
          <a:lstStyle/>
          <a:p>
            <a:fld id="{6154717B-E640-4195-848E-AA4648BDE8B5}" type="datetime1">
              <a:rPr lang="en-IN" smtClean="0"/>
              <a:pPr/>
              <a:t>25-06-2022</a:t>
            </a:fld>
            <a:endParaRPr lang="en-IN"/>
          </a:p>
        </p:txBody>
      </p:sp>
      <p:sp>
        <p:nvSpPr>
          <p:cNvPr id="6" name="Footer Placeholder 5">
            <a:extLst>
              <a:ext uri="{FF2B5EF4-FFF2-40B4-BE49-F238E27FC236}">
                <a16:creationId xmlns:a16="http://schemas.microsoft.com/office/drawing/2014/main" id="{5C2FDB56-B401-4DC5-BFF9-3C42C9BEE6E3}"/>
              </a:ext>
            </a:extLst>
          </p:cNvPr>
          <p:cNvSpPr>
            <a:spLocks noGrp="1"/>
          </p:cNvSpPr>
          <p:nvPr>
            <p:ph type="ftr" sz="quarter" idx="11"/>
          </p:nvPr>
        </p:nvSpPr>
        <p:spPr/>
        <p:txBody>
          <a:bodyPr/>
          <a:lstStyle/>
          <a:p>
            <a:r>
              <a:rPr lang="en-US" dirty="0"/>
              <a:t>PROJECT PHASE -I  ZEROTH REVIEW                                                                                       Department of ECE, </a:t>
            </a:r>
            <a:r>
              <a:rPr lang="en-US" dirty="0" err="1"/>
              <a:t>KGiSL</a:t>
            </a:r>
            <a:r>
              <a:rPr lang="en-US" dirty="0"/>
              <a:t> Institute of Technology, Coimbatore </a:t>
            </a:r>
            <a:endParaRPr lang="en-IN" dirty="0"/>
          </a:p>
        </p:txBody>
      </p:sp>
      <p:sp>
        <p:nvSpPr>
          <p:cNvPr id="7" name="Slide Number Placeholder 6">
            <a:extLst>
              <a:ext uri="{FF2B5EF4-FFF2-40B4-BE49-F238E27FC236}">
                <a16:creationId xmlns:a16="http://schemas.microsoft.com/office/drawing/2014/main" id="{D3FD5393-9A0B-4BFA-AB0C-4EFC48FBD8D7}"/>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2751810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D8D64-C8B7-4EFB-BC7C-85D867F239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F76C88-A6E1-4C5F-B467-39F7814154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06B9D9-E159-4DFE-AE0D-9C12287D78A6}"/>
              </a:ext>
            </a:extLst>
          </p:cNvPr>
          <p:cNvSpPr>
            <a:spLocks noGrp="1"/>
          </p:cNvSpPr>
          <p:nvPr>
            <p:ph type="dt" sz="half" idx="10"/>
          </p:nvPr>
        </p:nvSpPr>
        <p:spPr/>
        <p:txBody>
          <a:bodyPr/>
          <a:lstStyle/>
          <a:p>
            <a:fld id="{76C9C406-4445-4E33-987C-6117DEBA54F9}" type="datetime1">
              <a:rPr lang="en-IN" smtClean="0"/>
              <a:pPr/>
              <a:t>25-06-2022</a:t>
            </a:fld>
            <a:endParaRPr lang="en-IN"/>
          </a:p>
        </p:txBody>
      </p:sp>
      <p:sp>
        <p:nvSpPr>
          <p:cNvPr id="5" name="Footer Placeholder 4">
            <a:extLst>
              <a:ext uri="{FF2B5EF4-FFF2-40B4-BE49-F238E27FC236}">
                <a16:creationId xmlns:a16="http://schemas.microsoft.com/office/drawing/2014/main" id="{5204BD19-E756-4AF5-AFB5-771545F4A8FF}"/>
              </a:ext>
            </a:extLst>
          </p:cNvPr>
          <p:cNvSpPr>
            <a:spLocks noGrp="1"/>
          </p:cNvSpPr>
          <p:nvPr>
            <p:ph type="ftr" sz="quarter" idx="11"/>
          </p:nvPr>
        </p:nvSpPr>
        <p:spPr/>
        <p:txBody>
          <a:bodyPr/>
          <a:lstStyle/>
          <a:p>
            <a:r>
              <a:rPr lang="en-US" dirty="0"/>
              <a:t>PROJECT PHASE -I  ZEROTH REVIEW                                                                                       Department of ECE, </a:t>
            </a:r>
            <a:r>
              <a:rPr lang="en-US" dirty="0" err="1"/>
              <a:t>KGiSL</a:t>
            </a:r>
            <a:r>
              <a:rPr lang="en-US" dirty="0"/>
              <a:t> Institute of Technology, Coimbatore </a:t>
            </a:r>
            <a:endParaRPr lang="en-IN" dirty="0"/>
          </a:p>
        </p:txBody>
      </p:sp>
      <p:sp>
        <p:nvSpPr>
          <p:cNvPr id="6" name="Slide Number Placeholder 5">
            <a:extLst>
              <a:ext uri="{FF2B5EF4-FFF2-40B4-BE49-F238E27FC236}">
                <a16:creationId xmlns:a16="http://schemas.microsoft.com/office/drawing/2014/main" id="{D0EBA90D-BBDD-4D45-91C3-CC47D95A2282}"/>
              </a:ext>
            </a:extLst>
          </p:cNvPr>
          <p:cNvSpPr>
            <a:spLocks noGrp="1"/>
          </p:cNvSpPr>
          <p:nvPr>
            <p:ph type="sldNum" sz="quarter" idx="12"/>
          </p:nvPr>
        </p:nvSpPr>
        <p:spPr/>
        <p:txBody>
          <a:bodyPr/>
          <a:lstStyle/>
          <a:p>
            <a:fld id="{370E2DBF-622E-4774-BABA-0B90A0613018}" type="slidenum">
              <a:rPr lang="en-IN" smtClean="0"/>
              <a:pPr/>
              <a:t>‹#›</a:t>
            </a:fld>
            <a:endParaRPr lang="en-IN"/>
          </a:p>
        </p:txBody>
      </p:sp>
      <p:pic>
        <p:nvPicPr>
          <p:cNvPr id="8" name="Picture 7" descr="A picture containing drawing&#10;&#10;Description automatically generated">
            <a:extLst>
              <a:ext uri="{FF2B5EF4-FFF2-40B4-BE49-F238E27FC236}">
                <a16:creationId xmlns:a16="http://schemas.microsoft.com/office/drawing/2014/main" id="{DAE021B3-D150-409B-A747-3A72CBFF1378}"/>
              </a:ext>
            </a:extLst>
          </p:cNvPr>
          <p:cNvPicPr>
            <a:picLocks noChangeAspect="1"/>
          </p:cNvPicPr>
          <p:nvPr userDrawn="1"/>
        </p:nvPicPr>
        <p:blipFill>
          <a:blip r:embed="rId2">
            <a:alphaModFix amt="5000"/>
            <a:extLst>
              <a:ext uri="{28A0092B-C50C-407E-A947-70E740481C1C}">
                <a14:useLocalDpi xmlns:a14="http://schemas.microsoft.com/office/drawing/2010/main" val="0"/>
              </a:ext>
            </a:extLst>
          </a:blip>
          <a:stretch>
            <a:fillRect/>
          </a:stretch>
        </p:blipFill>
        <p:spPr>
          <a:xfrm>
            <a:off x="0" y="0"/>
            <a:ext cx="12192000" cy="7010400"/>
          </a:xfrm>
          <a:prstGeom prst="rect">
            <a:avLst/>
          </a:prstGeom>
        </p:spPr>
      </p:pic>
    </p:spTree>
    <p:extLst>
      <p:ext uri="{BB962C8B-B14F-4D97-AF65-F5344CB8AC3E}">
        <p14:creationId xmlns:p14="http://schemas.microsoft.com/office/powerpoint/2010/main" val="525113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46FFD-0A6E-4666-B9EE-340939B845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EE51B37-A01D-454D-A0F7-D696E18032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ADB4D83-C6B3-4E93-ABC7-380AF5B7E3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F0ED9D-2E21-41CA-B0CC-489A4CF6B9D7}"/>
              </a:ext>
            </a:extLst>
          </p:cNvPr>
          <p:cNvSpPr>
            <a:spLocks noGrp="1"/>
          </p:cNvSpPr>
          <p:nvPr>
            <p:ph type="dt" sz="half" idx="10"/>
          </p:nvPr>
        </p:nvSpPr>
        <p:spPr/>
        <p:txBody>
          <a:bodyPr/>
          <a:lstStyle/>
          <a:p>
            <a:fld id="{FF01C6C3-73E8-4058-8FBF-F8AD812F04B6}" type="datetime1">
              <a:rPr lang="en-IN" smtClean="0"/>
              <a:pPr/>
              <a:t>25-06-2022</a:t>
            </a:fld>
            <a:endParaRPr lang="en-IN"/>
          </a:p>
        </p:txBody>
      </p:sp>
      <p:sp>
        <p:nvSpPr>
          <p:cNvPr id="6" name="Footer Placeholder 5">
            <a:extLst>
              <a:ext uri="{FF2B5EF4-FFF2-40B4-BE49-F238E27FC236}">
                <a16:creationId xmlns:a16="http://schemas.microsoft.com/office/drawing/2014/main" id="{DB04BFCC-08B1-47C5-A3BD-97099B748F90}"/>
              </a:ext>
            </a:extLst>
          </p:cNvPr>
          <p:cNvSpPr>
            <a:spLocks noGrp="1"/>
          </p:cNvSpPr>
          <p:nvPr>
            <p:ph type="ftr" sz="quarter" idx="11"/>
          </p:nvPr>
        </p:nvSpPr>
        <p:spPr/>
        <p:txBody>
          <a:bodyPr/>
          <a:lstStyle/>
          <a:p>
            <a:r>
              <a:rPr lang="en-US" dirty="0"/>
              <a:t>PROJECT PHASE -I  ZEROTH REVIEW                                                                                       Department of ECE, </a:t>
            </a:r>
            <a:r>
              <a:rPr lang="en-US" dirty="0" err="1"/>
              <a:t>KGiSL</a:t>
            </a:r>
            <a:r>
              <a:rPr lang="en-US" dirty="0"/>
              <a:t> Institute of Technology, Coimbatore </a:t>
            </a:r>
            <a:endParaRPr lang="en-IN" dirty="0"/>
          </a:p>
        </p:txBody>
      </p:sp>
      <p:sp>
        <p:nvSpPr>
          <p:cNvPr id="7" name="Slide Number Placeholder 6">
            <a:extLst>
              <a:ext uri="{FF2B5EF4-FFF2-40B4-BE49-F238E27FC236}">
                <a16:creationId xmlns:a16="http://schemas.microsoft.com/office/drawing/2014/main" id="{3444B21B-0A41-4A19-ABCB-54D6C324487B}"/>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30043254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15894-F5B0-4DC6-9ACC-B16DCDD827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FFE52A-66E8-49B6-8086-D5932A0C76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873084-824A-452E-8C28-4BF388F89EB7}"/>
              </a:ext>
            </a:extLst>
          </p:cNvPr>
          <p:cNvSpPr>
            <a:spLocks noGrp="1"/>
          </p:cNvSpPr>
          <p:nvPr>
            <p:ph type="dt" sz="half" idx="10"/>
          </p:nvPr>
        </p:nvSpPr>
        <p:spPr/>
        <p:txBody>
          <a:bodyPr/>
          <a:lstStyle/>
          <a:p>
            <a:fld id="{0935CFDE-00B6-4D07-96E4-42CBE2325500}" type="datetime1">
              <a:rPr lang="en-IN" smtClean="0"/>
              <a:pPr/>
              <a:t>25-06-2022</a:t>
            </a:fld>
            <a:endParaRPr lang="en-IN"/>
          </a:p>
        </p:txBody>
      </p:sp>
      <p:sp>
        <p:nvSpPr>
          <p:cNvPr id="5" name="Footer Placeholder 4">
            <a:extLst>
              <a:ext uri="{FF2B5EF4-FFF2-40B4-BE49-F238E27FC236}">
                <a16:creationId xmlns:a16="http://schemas.microsoft.com/office/drawing/2014/main" id="{8B829C58-8F3A-47E6-A96C-78AF0FF7154D}"/>
              </a:ext>
            </a:extLst>
          </p:cNvPr>
          <p:cNvSpPr>
            <a:spLocks noGrp="1"/>
          </p:cNvSpPr>
          <p:nvPr>
            <p:ph type="ftr" sz="quarter" idx="11"/>
          </p:nvPr>
        </p:nvSpPr>
        <p:spPr/>
        <p:txBody>
          <a:bodyPr/>
          <a:lstStyle/>
          <a:p>
            <a:r>
              <a:rPr lang="en-US" dirty="0"/>
              <a:t>PROJECT PHASE -I  ZEROTH REVIEW                                                                                       Department of ECE, </a:t>
            </a:r>
            <a:r>
              <a:rPr lang="en-US" dirty="0" err="1"/>
              <a:t>KGiSL</a:t>
            </a:r>
            <a:r>
              <a:rPr lang="en-US" dirty="0"/>
              <a:t> Institute of Technology, Coimbatore </a:t>
            </a:r>
            <a:endParaRPr lang="en-IN" dirty="0"/>
          </a:p>
        </p:txBody>
      </p:sp>
      <p:sp>
        <p:nvSpPr>
          <p:cNvPr id="6" name="Slide Number Placeholder 5">
            <a:extLst>
              <a:ext uri="{FF2B5EF4-FFF2-40B4-BE49-F238E27FC236}">
                <a16:creationId xmlns:a16="http://schemas.microsoft.com/office/drawing/2014/main" id="{8D047D55-F182-46DA-ACFC-C3FB48D06D3C}"/>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7536217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45C2B2-6CE0-42E7-B9A3-5C3C753F847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5FC3DB9-23A0-4AE3-A41F-DE498E6C98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1D669A-C26C-4D0E-AB60-392C0DD82289}"/>
              </a:ext>
            </a:extLst>
          </p:cNvPr>
          <p:cNvSpPr>
            <a:spLocks noGrp="1"/>
          </p:cNvSpPr>
          <p:nvPr>
            <p:ph type="dt" sz="half" idx="10"/>
          </p:nvPr>
        </p:nvSpPr>
        <p:spPr/>
        <p:txBody>
          <a:bodyPr/>
          <a:lstStyle/>
          <a:p>
            <a:fld id="{BA2B9937-6287-4AF3-8683-8672A37FC69C}" type="datetime1">
              <a:rPr lang="en-IN" smtClean="0"/>
              <a:pPr/>
              <a:t>25-06-2022</a:t>
            </a:fld>
            <a:endParaRPr lang="en-IN"/>
          </a:p>
        </p:txBody>
      </p:sp>
      <p:sp>
        <p:nvSpPr>
          <p:cNvPr id="5" name="Footer Placeholder 4">
            <a:extLst>
              <a:ext uri="{FF2B5EF4-FFF2-40B4-BE49-F238E27FC236}">
                <a16:creationId xmlns:a16="http://schemas.microsoft.com/office/drawing/2014/main" id="{6D7CD807-EBDF-4EB0-ACC5-0AC7E961DA9C}"/>
              </a:ext>
            </a:extLst>
          </p:cNvPr>
          <p:cNvSpPr>
            <a:spLocks noGrp="1"/>
          </p:cNvSpPr>
          <p:nvPr>
            <p:ph type="ftr" sz="quarter" idx="11"/>
          </p:nvPr>
        </p:nvSpPr>
        <p:spPr/>
        <p:txBody>
          <a:bodyPr/>
          <a:lstStyle/>
          <a:p>
            <a:r>
              <a:rPr lang="en-US" dirty="0"/>
              <a:t>PROJECT PHASE -I  ZEROTH REVIEW                                                                                       Department of ECE, </a:t>
            </a:r>
            <a:r>
              <a:rPr lang="en-US" dirty="0" err="1"/>
              <a:t>KGiSL</a:t>
            </a:r>
            <a:r>
              <a:rPr lang="en-US" dirty="0"/>
              <a:t> Institute of Technology, Coimbatore </a:t>
            </a:r>
            <a:endParaRPr lang="en-IN" dirty="0"/>
          </a:p>
        </p:txBody>
      </p:sp>
      <p:sp>
        <p:nvSpPr>
          <p:cNvPr id="6" name="Slide Number Placeholder 5">
            <a:extLst>
              <a:ext uri="{FF2B5EF4-FFF2-40B4-BE49-F238E27FC236}">
                <a16:creationId xmlns:a16="http://schemas.microsoft.com/office/drawing/2014/main" id="{8450E5CB-4B2E-4B99-A933-D83D532F432F}"/>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2904758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A1DF1-32F8-43D7-95B1-E273E325FB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2E3786E-039F-4476-9162-79F02E3328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A1977B-001C-4716-AC31-1779D437CD2B}"/>
              </a:ext>
            </a:extLst>
          </p:cNvPr>
          <p:cNvSpPr>
            <a:spLocks noGrp="1"/>
          </p:cNvSpPr>
          <p:nvPr>
            <p:ph type="dt" sz="half" idx="10"/>
          </p:nvPr>
        </p:nvSpPr>
        <p:spPr/>
        <p:txBody>
          <a:bodyPr/>
          <a:lstStyle/>
          <a:p>
            <a:fld id="{8E403E92-6891-4D4B-8937-FF592015E0C7}" type="datetime1">
              <a:rPr lang="en-IN" smtClean="0"/>
              <a:pPr/>
              <a:t>25-06-2022</a:t>
            </a:fld>
            <a:endParaRPr lang="en-IN"/>
          </a:p>
        </p:txBody>
      </p:sp>
      <p:sp>
        <p:nvSpPr>
          <p:cNvPr id="5" name="Footer Placeholder 4">
            <a:extLst>
              <a:ext uri="{FF2B5EF4-FFF2-40B4-BE49-F238E27FC236}">
                <a16:creationId xmlns:a16="http://schemas.microsoft.com/office/drawing/2014/main" id="{6DB4165C-CC9B-4AA6-8438-D723441BE7C6}"/>
              </a:ext>
            </a:extLst>
          </p:cNvPr>
          <p:cNvSpPr>
            <a:spLocks noGrp="1"/>
          </p:cNvSpPr>
          <p:nvPr>
            <p:ph type="ftr" sz="quarter" idx="11"/>
          </p:nvPr>
        </p:nvSpPr>
        <p:spPr/>
        <p:txBody>
          <a:bodyPr/>
          <a:lstStyle/>
          <a:p>
            <a:r>
              <a:rPr lang="en-US" dirty="0"/>
              <a:t>PROJECT PHASE -I  ZEROTH REVIEW                                                                                       Department of ECE, </a:t>
            </a:r>
            <a:r>
              <a:rPr lang="en-US" dirty="0" err="1"/>
              <a:t>KGiSL</a:t>
            </a:r>
            <a:r>
              <a:rPr lang="en-US" dirty="0"/>
              <a:t> Institute of Technology, Coimbatore </a:t>
            </a:r>
            <a:endParaRPr lang="en-IN" dirty="0"/>
          </a:p>
        </p:txBody>
      </p:sp>
      <p:sp>
        <p:nvSpPr>
          <p:cNvPr id="6" name="Slide Number Placeholder 5">
            <a:extLst>
              <a:ext uri="{FF2B5EF4-FFF2-40B4-BE49-F238E27FC236}">
                <a16:creationId xmlns:a16="http://schemas.microsoft.com/office/drawing/2014/main" id="{F93169FC-C452-4894-A663-E0DE5BEE1652}"/>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3385878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8FC40-A3BE-40E7-97AE-052F891A226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0B53AB-3226-428E-80CF-603460B2A4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38E1CE3-3E37-4559-A344-DAEA85D4CA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D9D0966-69CF-4D74-AA12-4A17A2346E3B}"/>
              </a:ext>
            </a:extLst>
          </p:cNvPr>
          <p:cNvSpPr>
            <a:spLocks noGrp="1"/>
          </p:cNvSpPr>
          <p:nvPr>
            <p:ph type="dt" sz="half" idx="10"/>
          </p:nvPr>
        </p:nvSpPr>
        <p:spPr/>
        <p:txBody>
          <a:bodyPr/>
          <a:lstStyle/>
          <a:p>
            <a:fld id="{DFBCD768-8A86-4BCC-B11C-720AF9201C8C}" type="datetime1">
              <a:rPr lang="en-IN" smtClean="0"/>
              <a:pPr/>
              <a:t>25-06-2022</a:t>
            </a:fld>
            <a:endParaRPr lang="en-IN"/>
          </a:p>
        </p:txBody>
      </p:sp>
      <p:sp>
        <p:nvSpPr>
          <p:cNvPr id="6" name="Footer Placeholder 5">
            <a:extLst>
              <a:ext uri="{FF2B5EF4-FFF2-40B4-BE49-F238E27FC236}">
                <a16:creationId xmlns:a16="http://schemas.microsoft.com/office/drawing/2014/main" id="{D56E15CD-F05A-4BB8-B3FC-7E1559287EBD}"/>
              </a:ext>
            </a:extLst>
          </p:cNvPr>
          <p:cNvSpPr>
            <a:spLocks noGrp="1"/>
          </p:cNvSpPr>
          <p:nvPr>
            <p:ph type="ftr" sz="quarter" idx="11"/>
          </p:nvPr>
        </p:nvSpPr>
        <p:spPr/>
        <p:txBody>
          <a:bodyPr/>
          <a:lstStyle/>
          <a:p>
            <a:r>
              <a:rPr lang="en-US" dirty="0"/>
              <a:t>PROJECT PHASE -I  ZEROTH REVIEW                                                                                       Department of ECE, </a:t>
            </a:r>
            <a:r>
              <a:rPr lang="en-US" dirty="0" err="1"/>
              <a:t>KGiSL</a:t>
            </a:r>
            <a:r>
              <a:rPr lang="en-US" dirty="0"/>
              <a:t> Institute of Technology, Coimbatore </a:t>
            </a:r>
            <a:endParaRPr lang="en-IN" dirty="0"/>
          </a:p>
        </p:txBody>
      </p:sp>
      <p:sp>
        <p:nvSpPr>
          <p:cNvPr id="7" name="Slide Number Placeholder 6">
            <a:extLst>
              <a:ext uri="{FF2B5EF4-FFF2-40B4-BE49-F238E27FC236}">
                <a16:creationId xmlns:a16="http://schemas.microsoft.com/office/drawing/2014/main" id="{CC8EA62D-0984-42BA-8B9F-3A29EF7035BB}"/>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1787921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DE962-2A21-49F2-9673-7F2D1470DEB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146F90-2BEA-4A07-BB84-6B5178E676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5116C0-8974-444E-8565-CE18AADD75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A8D5C81-EB40-40F2-8A2C-6E0DD40BB0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A88C82-6CF9-49B2-8B02-4D58854297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4A869E1-F374-4F22-9FBF-E2A40E1A07E6}"/>
              </a:ext>
            </a:extLst>
          </p:cNvPr>
          <p:cNvSpPr>
            <a:spLocks noGrp="1"/>
          </p:cNvSpPr>
          <p:nvPr>
            <p:ph type="dt" sz="half" idx="10"/>
          </p:nvPr>
        </p:nvSpPr>
        <p:spPr/>
        <p:txBody>
          <a:bodyPr/>
          <a:lstStyle/>
          <a:p>
            <a:fld id="{0740A7F4-A775-4673-85E2-472947E80910}" type="datetime1">
              <a:rPr lang="en-IN" smtClean="0"/>
              <a:pPr/>
              <a:t>25-06-2022</a:t>
            </a:fld>
            <a:endParaRPr lang="en-IN"/>
          </a:p>
        </p:txBody>
      </p:sp>
      <p:sp>
        <p:nvSpPr>
          <p:cNvPr id="8" name="Footer Placeholder 7">
            <a:extLst>
              <a:ext uri="{FF2B5EF4-FFF2-40B4-BE49-F238E27FC236}">
                <a16:creationId xmlns:a16="http://schemas.microsoft.com/office/drawing/2014/main" id="{84AF556A-10AB-43D3-9B95-B14A3B78100D}"/>
              </a:ext>
            </a:extLst>
          </p:cNvPr>
          <p:cNvSpPr>
            <a:spLocks noGrp="1"/>
          </p:cNvSpPr>
          <p:nvPr>
            <p:ph type="ftr" sz="quarter" idx="11"/>
          </p:nvPr>
        </p:nvSpPr>
        <p:spPr/>
        <p:txBody>
          <a:bodyPr/>
          <a:lstStyle/>
          <a:p>
            <a:r>
              <a:rPr lang="en-US" dirty="0"/>
              <a:t>PROJECT PHASE -I  ZEROTH REVIEW                                                                                       Department of ECE, </a:t>
            </a:r>
            <a:r>
              <a:rPr lang="en-US" dirty="0" err="1"/>
              <a:t>KGiSL</a:t>
            </a:r>
            <a:r>
              <a:rPr lang="en-US" dirty="0"/>
              <a:t> Institute of Technology, Coimbatore </a:t>
            </a:r>
            <a:endParaRPr lang="en-IN" dirty="0"/>
          </a:p>
        </p:txBody>
      </p:sp>
      <p:sp>
        <p:nvSpPr>
          <p:cNvPr id="9" name="Slide Number Placeholder 8">
            <a:extLst>
              <a:ext uri="{FF2B5EF4-FFF2-40B4-BE49-F238E27FC236}">
                <a16:creationId xmlns:a16="http://schemas.microsoft.com/office/drawing/2014/main" id="{5E1EEDD7-0213-4CBB-879A-4A19F75F1AC0}"/>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2069125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7B376-B98D-4128-A966-8F70B54BC92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B3BC56F-7F09-4DC1-A8A4-503EF356A7ED}"/>
              </a:ext>
            </a:extLst>
          </p:cNvPr>
          <p:cNvSpPr>
            <a:spLocks noGrp="1"/>
          </p:cNvSpPr>
          <p:nvPr>
            <p:ph type="dt" sz="half" idx="10"/>
          </p:nvPr>
        </p:nvSpPr>
        <p:spPr/>
        <p:txBody>
          <a:bodyPr/>
          <a:lstStyle/>
          <a:p>
            <a:fld id="{B52DC7DE-3086-4824-AB4B-8D0C3BF9F958}" type="datetime1">
              <a:rPr lang="en-IN" smtClean="0"/>
              <a:pPr/>
              <a:t>25-06-2022</a:t>
            </a:fld>
            <a:endParaRPr lang="en-IN"/>
          </a:p>
        </p:txBody>
      </p:sp>
      <p:sp>
        <p:nvSpPr>
          <p:cNvPr id="4" name="Footer Placeholder 3">
            <a:extLst>
              <a:ext uri="{FF2B5EF4-FFF2-40B4-BE49-F238E27FC236}">
                <a16:creationId xmlns:a16="http://schemas.microsoft.com/office/drawing/2014/main" id="{DFB11197-B865-49F2-9966-7E0B2C71A5FB}"/>
              </a:ext>
            </a:extLst>
          </p:cNvPr>
          <p:cNvSpPr>
            <a:spLocks noGrp="1"/>
          </p:cNvSpPr>
          <p:nvPr>
            <p:ph type="ftr" sz="quarter" idx="11"/>
          </p:nvPr>
        </p:nvSpPr>
        <p:spPr/>
        <p:txBody>
          <a:bodyPr/>
          <a:lstStyle/>
          <a:p>
            <a:r>
              <a:rPr lang="en-US" dirty="0"/>
              <a:t>PROJECT PHASE -I  ZEROTH REVIEW                                                                                       Department of ECE, </a:t>
            </a:r>
            <a:r>
              <a:rPr lang="en-US" dirty="0" err="1"/>
              <a:t>KGiSL</a:t>
            </a:r>
            <a:r>
              <a:rPr lang="en-US" dirty="0"/>
              <a:t> Institute of Technology, Coimbatore </a:t>
            </a:r>
            <a:endParaRPr lang="en-IN" dirty="0"/>
          </a:p>
        </p:txBody>
      </p:sp>
      <p:sp>
        <p:nvSpPr>
          <p:cNvPr id="5" name="Slide Number Placeholder 4">
            <a:extLst>
              <a:ext uri="{FF2B5EF4-FFF2-40B4-BE49-F238E27FC236}">
                <a16:creationId xmlns:a16="http://schemas.microsoft.com/office/drawing/2014/main" id="{9B84B202-5F2A-4F0A-957D-EEB442C51606}"/>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2831023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73BE62-14A1-42DF-A641-5CA346372F52}"/>
              </a:ext>
            </a:extLst>
          </p:cNvPr>
          <p:cNvSpPr>
            <a:spLocks noGrp="1"/>
          </p:cNvSpPr>
          <p:nvPr>
            <p:ph type="dt" sz="half" idx="10"/>
          </p:nvPr>
        </p:nvSpPr>
        <p:spPr/>
        <p:txBody>
          <a:bodyPr/>
          <a:lstStyle/>
          <a:p>
            <a:fld id="{F0F3FD68-9ACF-4DB7-BEF8-70AF30AA9223}" type="datetime1">
              <a:rPr lang="en-IN" smtClean="0"/>
              <a:pPr/>
              <a:t>25-06-2022</a:t>
            </a:fld>
            <a:endParaRPr lang="en-IN"/>
          </a:p>
        </p:txBody>
      </p:sp>
      <p:sp>
        <p:nvSpPr>
          <p:cNvPr id="3" name="Footer Placeholder 2">
            <a:extLst>
              <a:ext uri="{FF2B5EF4-FFF2-40B4-BE49-F238E27FC236}">
                <a16:creationId xmlns:a16="http://schemas.microsoft.com/office/drawing/2014/main" id="{9955948F-4DD8-4B7E-B87A-0F879F87F94F}"/>
              </a:ext>
            </a:extLst>
          </p:cNvPr>
          <p:cNvSpPr>
            <a:spLocks noGrp="1"/>
          </p:cNvSpPr>
          <p:nvPr>
            <p:ph type="ftr" sz="quarter" idx="11"/>
          </p:nvPr>
        </p:nvSpPr>
        <p:spPr/>
        <p:txBody>
          <a:bodyPr/>
          <a:lstStyle/>
          <a:p>
            <a:r>
              <a:rPr lang="en-US" dirty="0"/>
              <a:t>PROJECT PHASE -I  ZEROTH REVIEW                                                                                       Department of ECE, </a:t>
            </a:r>
            <a:r>
              <a:rPr lang="en-US" dirty="0" err="1"/>
              <a:t>KGiSL</a:t>
            </a:r>
            <a:r>
              <a:rPr lang="en-US" dirty="0"/>
              <a:t> Institute of Technology, Coimbatore </a:t>
            </a:r>
            <a:endParaRPr lang="en-IN" dirty="0"/>
          </a:p>
        </p:txBody>
      </p:sp>
      <p:sp>
        <p:nvSpPr>
          <p:cNvPr id="4" name="Slide Number Placeholder 3">
            <a:extLst>
              <a:ext uri="{FF2B5EF4-FFF2-40B4-BE49-F238E27FC236}">
                <a16:creationId xmlns:a16="http://schemas.microsoft.com/office/drawing/2014/main" id="{135372A1-EBEE-49B1-BE7A-52D79C449576}"/>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2529518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DC1B2-DEB8-4A72-89B0-AFB421FCEE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F2CB4F8-5F43-47A1-8FC6-B19990BBE8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01A58BF-B713-4A82-9550-A9E3C4D0CB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890CB0-C35F-409B-B4B7-574F87649F11}"/>
              </a:ext>
            </a:extLst>
          </p:cNvPr>
          <p:cNvSpPr>
            <a:spLocks noGrp="1"/>
          </p:cNvSpPr>
          <p:nvPr>
            <p:ph type="dt" sz="half" idx="10"/>
          </p:nvPr>
        </p:nvSpPr>
        <p:spPr/>
        <p:txBody>
          <a:bodyPr/>
          <a:lstStyle/>
          <a:p>
            <a:fld id="{B36F9036-3E9D-41AF-A963-3D9D6F294202}" type="datetime1">
              <a:rPr lang="en-IN" smtClean="0"/>
              <a:pPr/>
              <a:t>25-06-2022</a:t>
            </a:fld>
            <a:endParaRPr lang="en-IN"/>
          </a:p>
        </p:txBody>
      </p:sp>
      <p:sp>
        <p:nvSpPr>
          <p:cNvPr id="6" name="Footer Placeholder 5">
            <a:extLst>
              <a:ext uri="{FF2B5EF4-FFF2-40B4-BE49-F238E27FC236}">
                <a16:creationId xmlns:a16="http://schemas.microsoft.com/office/drawing/2014/main" id="{7878B58E-3AEF-440D-A10D-F772E49E442A}"/>
              </a:ext>
            </a:extLst>
          </p:cNvPr>
          <p:cNvSpPr>
            <a:spLocks noGrp="1"/>
          </p:cNvSpPr>
          <p:nvPr>
            <p:ph type="ftr" sz="quarter" idx="11"/>
          </p:nvPr>
        </p:nvSpPr>
        <p:spPr/>
        <p:txBody>
          <a:bodyPr/>
          <a:lstStyle/>
          <a:p>
            <a:r>
              <a:rPr lang="en-US" dirty="0"/>
              <a:t>PROJECT PHASE -I  ZEROTH REVIEW                                                                                       Department of ECE, </a:t>
            </a:r>
            <a:r>
              <a:rPr lang="en-US" dirty="0" err="1"/>
              <a:t>KGiSL</a:t>
            </a:r>
            <a:r>
              <a:rPr lang="en-US" dirty="0"/>
              <a:t> Institute of Technology, Coimbatore </a:t>
            </a:r>
            <a:endParaRPr lang="en-IN" dirty="0"/>
          </a:p>
        </p:txBody>
      </p:sp>
      <p:sp>
        <p:nvSpPr>
          <p:cNvPr id="7" name="Slide Number Placeholder 6">
            <a:extLst>
              <a:ext uri="{FF2B5EF4-FFF2-40B4-BE49-F238E27FC236}">
                <a16:creationId xmlns:a16="http://schemas.microsoft.com/office/drawing/2014/main" id="{1F78DEBC-3998-4DB0-A8E4-EA7AAA2404E8}"/>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3993416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EA25F-5331-4EB7-94C5-4EC248AB17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59A243B-6D50-40DC-AD3A-2D5CD5BA1A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27C2612-A181-4965-86BB-736112132E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A48E33-6FCB-4D21-BBB5-54E23125CFC9}"/>
              </a:ext>
            </a:extLst>
          </p:cNvPr>
          <p:cNvSpPr>
            <a:spLocks noGrp="1"/>
          </p:cNvSpPr>
          <p:nvPr>
            <p:ph type="dt" sz="half" idx="10"/>
          </p:nvPr>
        </p:nvSpPr>
        <p:spPr/>
        <p:txBody>
          <a:bodyPr/>
          <a:lstStyle/>
          <a:p>
            <a:fld id="{F25448E1-8AC7-4630-A9E7-0D43DF58E813}" type="datetime1">
              <a:rPr lang="en-IN" smtClean="0"/>
              <a:pPr/>
              <a:t>25-06-2022</a:t>
            </a:fld>
            <a:endParaRPr lang="en-IN"/>
          </a:p>
        </p:txBody>
      </p:sp>
      <p:sp>
        <p:nvSpPr>
          <p:cNvPr id="6" name="Footer Placeholder 5">
            <a:extLst>
              <a:ext uri="{FF2B5EF4-FFF2-40B4-BE49-F238E27FC236}">
                <a16:creationId xmlns:a16="http://schemas.microsoft.com/office/drawing/2014/main" id="{CD445D96-C54E-4064-85EC-B034A221A81B}"/>
              </a:ext>
            </a:extLst>
          </p:cNvPr>
          <p:cNvSpPr>
            <a:spLocks noGrp="1"/>
          </p:cNvSpPr>
          <p:nvPr>
            <p:ph type="ftr" sz="quarter" idx="11"/>
          </p:nvPr>
        </p:nvSpPr>
        <p:spPr/>
        <p:txBody>
          <a:bodyPr/>
          <a:lstStyle/>
          <a:p>
            <a:r>
              <a:rPr lang="en-US" dirty="0"/>
              <a:t>PROJECT PHASE -I  ZEROTH REVIEW                                                                                       Department of ECE, </a:t>
            </a:r>
            <a:r>
              <a:rPr lang="en-US" dirty="0" err="1"/>
              <a:t>KGiSL</a:t>
            </a:r>
            <a:r>
              <a:rPr lang="en-US" dirty="0"/>
              <a:t> Institute of Technology, Coimbatore </a:t>
            </a:r>
            <a:endParaRPr lang="en-IN" dirty="0"/>
          </a:p>
        </p:txBody>
      </p:sp>
      <p:sp>
        <p:nvSpPr>
          <p:cNvPr id="7" name="Slide Number Placeholder 6">
            <a:extLst>
              <a:ext uri="{FF2B5EF4-FFF2-40B4-BE49-F238E27FC236}">
                <a16:creationId xmlns:a16="http://schemas.microsoft.com/office/drawing/2014/main" id="{FBBDE423-E9F9-497F-8702-226598FBC590}"/>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2479075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569880-5A8B-4242-8585-2399F3D5C2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71F665-0E92-4088-91CB-F8581A1B16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2E0FC9-B3CB-4348-883A-7A40EB3BDD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7CB93B-3CD6-4E97-ADEC-4B53ECC0E660}" type="datetime1">
              <a:rPr lang="en-IN" smtClean="0"/>
              <a:pPr/>
              <a:t>25-06-2022</a:t>
            </a:fld>
            <a:endParaRPr lang="en-IN"/>
          </a:p>
        </p:txBody>
      </p:sp>
      <p:sp>
        <p:nvSpPr>
          <p:cNvPr id="5" name="Footer Placeholder 4">
            <a:extLst>
              <a:ext uri="{FF2B5EF4-FFF2-40B4-BE49-F238E27FC236}">
                <a16:creationId xmlns:a16="http://schemas.microsoft.com/office/drawing/2014/main" id="{F4021BD3-2010-4C03-B16F-0A73B88441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PROJECT PHASE -I  ZEROTH REVIEW                                                                                       Department of ECE, </a:t>
            </a:r>
            <a:r>
              <a:rPr lang="en-US" dirty="0" err="1"/>
              <a:t>KGiSL</a:t>
            </a:r>
            <a:r>
              <a:rPr lang="en-US" dirty="0"/>
              <a:t> Institute of Technology, Coimbatore </a:t>
            </a:r>
            <a:endParaRPr lang="en-IN" dirty="0"/>
          </a:p>
        </p:txBody>
      </p:sp>
      <p:sp>
        <p:nvSpPr>
          <p:cNvPr id="6" name="Slide Number Placeholder 5">
            <a:extLst>
              <a:ext uri="{FF2B5EF4-FFF2-40B4-BE49-F238E27FC236}">
                <a16:creationId xmlns:a16="http://schemas.microsoft.com/office/drawing/2014/main" id="{4452FC66-C7EC-4C13-B7A8-CB457DA34B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E2DBF-622E-4774-BABA-0B90A0613018}" type="slidenum">
              <a:rPr lang="en-IN" smtClean="0"/>
              <a:pPr/>
              <a:t>‹#›</a:t>
            </a:fld>
            <a:endParaRPr lang="en-IN"/>
          </a:p>
        </p:txBody>
      </p:sp>
    </p:spTree>
    <p:extLst>
      <p:ext uri="{BB962C8B-B14F-4D97-AF65-F5344CB8AC3E}">
        <p14:creationId xmlns:p14="http://schemas.microsoft.com/office/powerpoint/2010/main" val="38512010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ACDB5C-1B23-4B82-9519-BDC3E634CD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D7E6AC-966D-4252-8238-88190FD2D0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7DA8F0-54DA-4949-B327-266F6E7F86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5FFED8-21F4-4270-AC0E-73021C6919F6}" type="datetime1">
              <a:rPr lang="en-IN" smtClean="0"/>
              <a:pPr/>
              <a:t>25-06-2022</a:t>
            </a:fld>
            <a:endParaRPr lang="en-IN"/>
          </a:p>
        </p:txBody>
      </p:sp>
      <p:sp>
        <p:nvSpPr>
          <p:cNvPr id="5" name="Footer Placeholder 4">
            <a:extLst>
              <a:ext uri="{FF2B5EF4-FFF2-40B4-BE49-F238E27FC236}">
                <a16:creationId xmlns:a16="http://schemas.microsoft.com/office/drawing/2014/main" id="{B23CB92D-2B8B-4F40-8A6C-3E7D5086B6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PROJECT PHASE -I  ZEROTH REVIEW                                                                                       Department of ECE, </a:t>
            </a:r>
            <a:r>
              <a:rPr lang="en-US" dirty="0" err="1"/>
              <a:t>KGiSL</a:t>
            </a:r>
            <a:r>
              <a:rPr lang="en-US" dirty="0"/>
              <a:t> Institute of Technology, Coimbatore </a:t>
            </a:r>
            <a:endParaRPr lang="en-IN" dirty="0"/>
          </a:p>
        </p:txBody>
      </p:sp>
      <p:sp>
        <p:nvSpPr>
          <p:cNvPr id="6" name="Slide Number Placeholder 5">
            <a:extLst>
              <a:ext uri="{FF2B5EF4-FFF2-40B4-BE49-F238E27FC236}">
                <a16:creationId xmlns:a16="http://schemas.microsoft.com/office/drawing/2014/main" id="{8180B590-4BFA-4C20-8AC3-A3C28BD5CA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FF0265-A0BE-47A1-94BD-5CC14F66FAE4}" type="slidenum">
              <a:rPr lang="en-IN" smtClean="0"/>
              <a:pPr/>
              <a:t>‹#›</a:t>
            </a:fld>
            <a:endParaRPr lang="en-IN"/>
          </a:p>
        </p:txBody>
      </p:sp>
    </p:spTree>
    <p:extLst>
      <p:ext uri="{BB962C8B-B14F-4D97-AF65-F5344CB8AC3E}">
        <p14:creationId xmlns:p14="http://schemas.microsoft.com/office/powerpoint/2010/main" val="4701666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E764CF-DE72-4F49-B545-A4B772FEDFF2}"/>
              </a:ext>
            </a:extLst>
          </p:cNvPr>
          <p:cNvSpPr/>
          <p:nvPr/>
        </p:nvSpPr>
        <p:spPr>
          <a:xfrm>
            <a:off x="0" y="-1438"/>
            <a:ext cx="12192001" cy="6063198"/>
          </a:xfrm>
          <a:prstGeom prst="rect">
            <a:avLst/>
          </a:prstGeom>
        </p:spPr>
        <p:txBody>
          <a:bodyPr wrap="square">
            <a:spAutoFit/>
          </a:bodyPr>
          <a:lstStyle/>
          <a:p>
            <a:pPr algn="ctr"/>
            <a:r>
              <a:rPr lang="en-IN" sz="5000" b="1" dirty="0">
                <a:latin typeface="Angsana New" panose="02020603050405020304" pitchFamily="18" charset="-34"/>
                <a:cs typeface="Angsana New" panose="02020603050405020304" pitchFamily="18" charset="-34"/>
              </a:rPr>
              <a:t> KGiSL INSTITUTE OF TECHNOLOGY</a:t>
            </a:r>
          </a:p>
          <a:p>
            <a:pPr algn="ctr"/>
            <a:r>
              <a:rPr lang="en-IN" sz="3600" b="1" dirty="0">
                <a:latin typeface="Angsana New" panose="02020603050405020304" pitchFamily="18" charset="-34"/>
                <a:cs typeface="Angsana New" panose="02020603050405020304" pitchFamily="18" charset="-34"/>
              </a:rPr>
              <a:t>COIMBATORE</a:t>
            </a:r>
          </a:p>
          <a:p>
            <a:pPr algn="ctr"/>
            <a:r>
              <a:rPr lang="en-US" sz="3000" b="1" dirty="0">
                <a:solidFill>
                  <a:schemeClr val="accent1">
                    <a:lumMod val="50000"/>
                  </a:schemeClr>
                </a:solidFill>
                <a:latin typeface="Algerian" panose="04020705040A02060702" pitchFamily="82" charset="0"/>
              </a:rPr>
              <a:t>DEPARTMENT OF computer science &amp; engineering</a:t>
            </a:r>
          </a:p>
          <a:p>
            <a:pPr algn="ctr"/>
            <a:r>
              <a:rPr lang="en-US" sz="3000" b="1" dirty="0">
                <a:solidFill>
                  <a:schemeClr val="accent1">
                    <a:lumMod val="50000"/>
                  </a:schemeClr>
                </a:solidFill>
                <a:latin typeface="Algerian" panose="04020705040A02060702" pitchFamily="82" charset="0"/>
              </a:rPr>
              <a:t>MINI Project phase review#02 </a:t>
            </a:r>
          </a:p>
          <a:p>
            <a:pPr algn="ctr"/>
            <a:r>
              <a:rPr lang="en-US" sz="3000" b="1" dirty="0">
                <a:solidFill>
                  <a:schemeClr val="accent1">
                    <a:lumMod val="50000"/>
                  </a:schemeClr>
                </a:solidFill>
                <a:latin typeface="Algerian" panose="04020705040A02060702" pitchFamily="82" charset="0"/>
              </a:rPr>
              <a:t>CRUOR COLLECTION SYSTEM</a:t>
            </a:r>
          </a:p>
          <a:p>
            <a:r>
              <a:rPr lang="en-IN" sz="3000" b="1" dirty="0">
                <a:latin typeface="Angsana New" panose="02020603050405020304" pitchFamily="18" charset="-34"/>
                <a:cs typeface="Angsana New" panose="02020603050405020304" pitchFamily="18" charset="-34"/>
              </a:rPr>
              <a:t>TEAM MEMBERS:</a:t>
            </a:r>
          </a:p>
          <a:p>
            <a:pPr algn="just"/>
            <a:r>
              <a:rPr lang="en-IN" sz="2800" b="1" dirty="0">
                <a:latin typeface="Angsana New" panose="02020603050405020304" pitchFamily="18" charset="-34"/>
                <a:cs typeface="Angsana New" panose="02020603050405020304" pitchFamily="18" charset="-34"/>
              </a:rPr>
              <a:t>                                        711719104063	Pooja B</a:t>
            </a:r>
          </a:p>
          <a:p>
            <a:pPr algn="just"/>
            <a:r>
              <a:rPr lang="en-IN" sz="2800" b="1" dirty="0">
                <a:latin typeface="Angsana New" panose="02020603050405020304" pitchFamily="18" charset="-34"/>
                <a:cs typeface="Angsana New" panose="02020603050405020304" pitchFamily="18" charset="-34"/>
              </a:rPr>
              <a:t>		         711719104083	Sasi Keerthana R</a:t>
            </a:r>
          </a:p>
          <a:p>
            <a:pPr algn="just"/>
            <a:r>
              <a:rPr lang="en-IN" sz="2800" b="1" dirty="0">
                <a:latin typeface="Angsana New" panose="02020603050405020304" pitchFamily="18" charset="-34"/>
                <a:cs typeface="Angsana New" panose="02020603050405020304" pitchFamily="18" charset="-34"/>
              </a:rPr>
              <a:t>		         711719104084	Sasi Kumar P </a:t>
            </a:r>
          </a:p>
          <a:p>
            <a:pPr algn="just"/>
            <a:r>
              <a:rPr lang="en-IN" sz="2800" b="1" dirty="0">
                <a:latin typeface="Angsana New" panose="02020603050405020304" pitchFamily="18" charset="-34"/>
                <a:cs typeface="Angsana New" panose="02020603050405020304" pitchFamily="18" charset="-34"/>
              </a:rPr>
              <a:t>                                        711719104101	Tharini M</a:t>
            </a:r>
          </a:p>
          <a:p>
            <a:r>
              <a:rPr lang="en-IN" sz="3000" b="1" dirty="0">
                <a:latin typeface="Angsana New" panose="02020603050405020304" pitchFamily="18" charset="-34"/>
                <a:cs typeface="Angsana New" panose="02020603050405020304" pitchFamily="18" charset="-34"/>
              </a:rPr>
              <a:t>Under the guidance of :</a:t>
            </a:r>
          </a:p>
          <a:p>
            <a:r>
              <a:rPr lang="en-IN" sz="4000" b="1" dirty="0">
                <a:latin typeface="Angsana New" panose="02020603050405020304" pitchFamily="18" charset="-34"/>
                <a:cs typeface="Angsana New" panose="02020603050405020304" pitchFamily="18" charset="-34"/>
              </a:rPr>
              <a:t>			</a:t>
            </a:r>
            <a:r>
              <a:rPr lang="en-IN" sz="2800" b="1" dirty="0">
                <a:latin typeface="Angsana New" panose="02020603050405020304" pitchFamily="18" charset="-34"/>
                <a:cs typeface="Angsana New" panose="02020603050405020304" pitchFamily="18" charset="-34"/>
              </a:rPr>
              <a:t>Ms </a:t>
            </a:r>
            <a:r>
              <a:rPr lang="en-IN" sz="2800" b="1" dirty="0" err="1">
                <a:latin typeface="Angsana New" panose="02020603050405020304" pitchFamily="18" charset="-34"/>
                <a:cs typeface="Angsana New" panose="02020603050405020304" pitchFamily="18" charset="-34"/>
              </a:rPr>
              <a:t>Ramya</a:t>
            </a:r>
            <a:r>
              <a:rPr lang="en-IN" sz="2800" b="1" dirty="0">
                <a:latin typeface="Angsana New" panose="02020603050405020304" pitchFamily="18" charset="-34"/>
                <a:cs typeface="Angsana New" panose="02020603050405020304" pitchFamily="18" charset="-34"/>
              </a:rPr>
              <a:t> S R AP/CSE</a:t>
            </a:r>
            <a:endParaRPr lang="en-IN" sz="2800" dirty="0">
              <a:latin typeface="Algerian" panose="04020705040A02060702" pitchFamily="82" charset="0"/>
            </a:endParaRP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
            <a:ext cx="861391" cy="10156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2179473" y="6242447"/>
            <a:ext cx="6518029" cy="584775"/>
          </a:xfrm>
          <a:prstGeom prst="rect">
            <a:avLst/>
          </a:prstGeom>
        </p:spPr>
        <p:txBody>
          <a:bodyPr wrap="square">
            <a:spAutoFit/>
          </a:bodyPr>
          <a:lstStyle/>
          <a:p>
            <a:r>
              <a:rPr lang="en-US" sz="1200" dirty="0">
                <a:solidFill>
                  <a:schemeClr val="bg1">
                    <a:lumMod val="65000"/>
                  </a:schemeClr>
                </a:solidFill>
              </a:rPr>
              <a:t>                                                     </a:t>
            </a:r>
            <a:r>
              <a:rPr lang="en-US" sz="1600" dirty="0">
                <a:solidFill>
                  <a:schemeClr val="bg1">
                    <a:lumMod val="65000"/>
                  </a:schemeClr>
                </a:solidFill>
              </a:rPr>
              <a:t>MINI PROJECT-SECOND REVIEW</a:t>
            </a:r>
          </a:p>
          <a:p>
            <a:r>
              <a:rPr lang="en-US" sz="1600" dirty="0">
                <a:solidFill>
                  <a:schemeClr val="bg1">
                    <a:lumMod val="65000"/>
                  </a:schemeClr>
                </a:solidFill>
              </a:rPr>
              <a:t>                Department of CSE, KGiSL Institute of Technology, Coimbatore </a:t>
            </a:r>
            <a:endParaRPr lang="en-IN" sz="1600" dirty="0">
              <a:solidFill>
                <a:schemeClr val="bg1">
                  <a:lumMod val="65000"/>
                </a:schemeClr>
              </a:solidFill>
            </a:endParaRPr>
          </a:p>
        </p:txBody>
      </p:sp>
      <p:sp>
        <p:nvSpPr>
          <p:cNvPr id="7" name="TextBox 6">
            <a:extLst>
              <a:ext uri="{FF2B5EF4-FFF2-40B4-BE49-F238E27FC236}">
                <a16:creationId xmlns:a16="http://schemas.microsoft.com/office/drawing/2014/main" id="{1EA4F1D9-EDCD-723D-BD84-74C3330FCD36}"/>
              </a:ext>
            </a:extLst>
          </p:cNvPr>
          <p:cNvSpPr txBox="1"/>
          <p:nvPr/>
        </p:nvSpPr>
        <p:spPr>
          <a:xfrm>
            <a:off x="0" y="6488668"/>
            <a:ext cx="6168886" cy="338554"/>
          </a:xfrm>
          <a:prstGeom prst="rect">
            <a:avLst/>
          </a:prstGeom>
          <a:noFill/>
        </p:spPr>
        <p:txBody>
          <a:bodyPr wrap="square">
            <a:spAutoFit/>
          </a:bodyPr>
          <a:lstStyle/>
          <a:p>
            <a:r>
              <a:rPr lang="en-IN" sz="1600" dirty="0">
                <a:solidFill>
                  <a:schemeClr val="tx1">
                    <a:lumMod val="50000"/>
                    <a:lumOff val="50000"/>
                  </a:schemeClr>
                </a:solidFill>
              </a:rPr>
              <a:t>25-05-2022</a:t>
            </a:r>
            <a:endParaRPr lang="en-US" sz="1600" dirty="0">
              <a:solidFill>
                <a:schemeClr val="tx1">
                  <a:lumMod val="50000"/>
                  <a:lumOff val="50000"/>
                </a:schemeClr>
              </a:solidFill>
            </a:endParaRPr>
          </a:p>
        </p:txBody>
      </p:sp>
      <p:sp>
        <p:nvSpPr>
          <p:cNvPr id="8" name="Slide Number Placeholder 5">
            <a:extLst>
              <a:ext uri="{FF2B5EF4-FFF2-40B4-BE49-F238E27FC236}">
                <a16:creationId xmlns:a16="http://schemas.microsoft.com/office/drawing/2014/main" id="{BB725887-5ABB-2141-97B1-1334F6A3ACC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1</a:t>
            </a:fld>
            <a:endParaRPr lang="en-IN" dirty="0"/>
          </a:p>
        </p:txBody>
      </p:sp>
    </p:spTree>
    <p:extLst>
      <p:ext uri="{BB962C8B-B14F-4D97-AF65-F5344CB8AC3E}">
        <p14:creationId xmlns:p14="http://schemas.microsoft.com/office/powerpoint/2010/main" val="1013959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75329"/>
            <a:ext cx="10515600" cy="1325563"/>
          </a:xfrm>
        </p:spPr>
        <p:txBody>
          <a:bodyPr/>
          <a:lstStyle/>
          <a:p>
            <a:r>
              <a:rPr lang="en-IN" dirty="0">
                <a:latin typeface="Algerian" panose="04020705040A02060702" pitchFamily="82" charset="0"/>
              </a:rPr>
              <a:t>Module 2 - SCREENSHOTS</a:t>
            </a:r>
          </a:p>
        </p:txBody>
      </p:sp>
      <p:sp>
        <p:nvSpPr>
          <p:cNvPr id="4" name="Date Placeholder 3"/>
          <p:cNvSpPr>
            <a:spLocks noGrp="1"/>
          </p:cNvSpPr>
          <p:nvPr>
            <p:ph type="dt" sz="half" idx="10"/>
          </p:nvPr>
        </p:nvSpPr>
        <p:spPr>
          <a:xfrm>
            <a:off x="269631" y="6311899"/>
            <a:ext cx="2743200" cy="365125"/>
          </a:xfrm>
        </p:spPr>
        <p:txBody>
          <a:bodyPr/>
          <a:lstStyle/>
          <a:p>
            <a:r>
              <a:rPr lang="en-IN" sz="1600" dirty="0"/>
              <a:t>25-05-2022</a:t>
            </a:r>
          </a:p>
        </p:txBody>
      </p:sp>
      <p:sp>
        <p:nvSpPr>
          <p:cNvPr id="5" name="Footer Placeholder 4"/>
          <p:cNvSpPr>
            <a:spLocks noGrp="1"/>
          </p:cNvSpPr>
          <p:nvPr>
            <p:ph type="ftr" sz="quarter" idx="11"/>
          </p:nvPr>
        </p:nvSpPr>
        <p:spPr>
          <a:xfrm>
            <a:off x="3716215" y="6142892"/>
            <a:ext cx="5462954" cy="578583"/>
          </a:xfrm>
        </p:spPr>
        <p:txBody>
          <a:bodyPr/>
          <a:lstStyle/>
          <a:p>
            <a:r>
              <a:rPr lang="en-US" sz="1600" dirty="0"/>
              <a:t>MINI PROJECT-SECOND REVIEW</a:t>
            </a:r>
          </a:p>
          <a:p>
            <a:r>
              <a:rPr lang="en-US" sz="1600" dirty="0"/>
              <a:t>Department of CSE, KGiSL Institute of Technology, Coimbatore </a:t>
            </a:r>
            <a:endParaRPr lang="en-IN" sz="1600" dirty="0"/>
          </a:p>
          <a:p>
            <a:endParaRPr lang="en-IN" dirty="0"/>
          </a:p>
        </p:txBody>
      </p:sp>
      <p:sp>
        <p:nvSpPr>
          <p:cNvPr id="6" name="Slide Number Placeholder 5"/>
          <p:cNvSpPr>
            <a:spLocks noGrp="1"/>
          </p:cNvSpPr>
          <p:nvPr>
            <p:ph type="sldNum" sz="quarter" idx="12"/>
          </p:nvPr>
        </p:nvSpPr>
        <p:spPr>
          <a:xfrm>
            <a:off x="9179169" y="6376088"/>
            <a:ext cx="2743200" cy="365125"/>
          </a:xfrm>
        </p:spPr>
        <p:txBody>
          <a:bodyPr/>
          <a:lstStyle/>
          <a:p>
            <a:fld id="{370E2DBF-622E-4774-BABA-0B90A0613018}" type="slidenum">
              <a:rPr lang="en-IN" sz="1600" smtClean="0"/>
              <a:pPr/>
              <a:t>10</a:t>
            </a:fld>
            <a:endParaRPr lang="en-IN" sz="1600" dirty="0"/>
          </a:p>
        </p:txBody>
      </p:sp>
      <p:pic>
        <p:nvPicPr>
          <p:cNvPr id="8" name="Picture 3" descr="C:\Users\kitestudent\Pictures\info.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58361" y="1884701"/>
            <a:ext cx="10275277" cy="372376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49000" y="316524"/>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79161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4738" y="365125"/>
            <a:ext cx="10369062" cy="807183"/>
          </a:xfrm>
        </p:spPr>
        <p:txBody>
          <a:bodyPr/>
          <a:lstStyle/>
          <a:p>
            <a:r>
              <a:rPr lang="en-IN" dirty="0">
                <a:latin typeface="Algerian" panose="04020705040A02060702" pitchFamily="82" charset="0"/>
              </a:rPr>
              <a:t>Module 2 - SCREENSHOTS</a:t>
            </a:r>
          </a:p>
        </p:txBody>
      </p:sp>
      <p:sp>
        <p:nvSpPr>
          <p:cNvPr id="4" name="Date Placeholder 3"/>
          <p:cNvSpPr>
            <a:spLocks noGrp="1"/>
          </p:cNvSpPr>
          <p:nvPr>
            <p:ph type="dt" sz="half" idx="10"/>
          </p:nvPr>
        </p:nvSpPr>
        <p:spPr>
          <a:xfrm>
            <a:off x="241852" y="6443906"/>
            <a:ext cx="2743200" cy="365125"/>
          </a:xfrm>
        </p:spPr>
        <p:txBody>
          <a:bodyPr/>
          <a:lstStyle/>
          <a:p>
            <a:r>
              <a:rPr lang="en-IN" sz="1600" dirty="0"/>
              <a:t>25-05-2022</a:t>
            </a:r>
          </a:p>
        </p:txBody>
      </p:sp>
      <p:sp>
        <p:nvSpPr>
          <p:cNvPr id="5" name="Footer Placeholder 4"/>
          <p:cNvSpPr>
            <a:spLocks noGrp="1"/>
          </p:cNvSpPr>
          <p:nvPr>
            <p:ph type="ftr" sz="quarter" idx="11"/>
          </p:nvPr>
        </p:nvSpPr>
        <p:spPr>
          <a:xfrm>
            <a:off x="3364523" y="6166338"/>
            <a:ext cx="6107723" cy="555137"/>
          </a:xfrm>
        </p:spPr>
        <p:txBody>
          <a:bodyPr/>
          <a:lstStyle/>
          <a:p>
            <a:r>
              <a:rPr lang="en-US" sz="1600" dirty="0"/>
              <a:t>MINI PROJECT-SECOND REVIEW</a:t>
            </a:r>
          </a:p>
          <a:p>
            <a:r>
              <a:rPr lang="en-US" sz="1600" dirty="0"/>
              <a:t>Department of CSE, KGiSL Institute of Technology, Coimbatore </a:t>
            </a:r>
            <a:endParaRPr lang="en-IN" sz="1600" dirty="0"/>
          </a:p>
          <a:p>
            <a:endParaRPr lang="en-IN" sz="1600" dirty="0"/>
          </a:p>
        </p:txBody>
      </p:sp>
      <p:sp>
        <p:nvSpPr>
          <p:cNvPr id="6" name="Slide Number Placeholder 5"/>
          <p:cNvSpPr>
            <a:spLocks noGrp="1"/>
          </p:cNvSpPr>
          <p:nvPr>
            <p:ph type="sldNum" sz="quarter" idx="12"/>
          </p:nvPr>
        </p:nvSpPr>
        <p:spPr>
          <a:xfrm>
            <a:off x="9206948" y="6443905"/>
            <a:ext cx="2743200" cy="365125"/>
          </a:xfrm>
        </p:spPr>
        <p:txBody>
          <a:bodyPr/>
          <a:lstStyle/>
          <a:p>
            <a:fld id="{370E2DBF-622E-4774-BABA-0B90A0613018}" type="slidenum">
              <a:rPr lang="en-IN" smtClean="0"/>
              <a:pPr/>
              <a:t>11</a:t>
            </a:fld>
            <a:endParaRPr lang="en-IN" dirty="0"/>
          </a:p>
        </p:txBody>
      </p:sp>
      <p:pic>
        <p:nvPicPr>
          <p:cNvPr id="7" name="Picture 6"/>
          <p:cNvPicPr/>
          <p:nvPr/>
        </p:nvPicPr>
        <p:blipFill>
          <a:blip r:embed="rId2"/>
          <a:stretch>
            <a:fillRect/>
          </a:stretch>
        </p:blipFill>
        <p:spPr>
          <a:xfrm>
            <a:off x="1418492" y="1570892"/>
            <a:ext cx="8897816" cy="4067907"/>
          </a:xfrm>
          <a:prstGeom prst="rect">
            <a:avLst/>
          </a:prstGeom>
        </p:spPr>
      </p:pic>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14538"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79161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lgerian" panose="04020705040A02060702" pitchFamily="82" charset="0"/>
              </a:rPr>
              <a:t>Module 2 - SCREENSHOTS</a:t>
            </a:r>
          </a:p>
        </p:txBody>
      </p:sp>
      <p:sp>
        <p:nvSpPr>
          <p:cNvPr id="4" name="Date Placeholder 3"/>
          <p:cNvSpPr>
            <a:spLocks noGrp="1"/>
          </p:cNvSpPr>
          <p:nvPr>
            <p:ph type="dt" sz="half" idx="10"/>
          </p:nvPr>
        </p:nvSpPr>
        <p:spPr>
          <a:xfrm>
            <a:off x="211015" y="6456394"/>
            <a:ext cx="2743200" cy="365125"/>
          </a:xfrm>
        </p:spPr>
        <p:txBody>
          <a:bodyPr/>
          <a:lstStyle/>
          <a:p>
            <a:r>
              <a:rPr lang="en-IN" sz="1600" dirty="0"/>
              <a:t>25-05-2022</a:t>
            </a:r>
          </a:p>
        </p:txBody>
      </p:sp>
      <p:sp>
        <p:nvSpPr>
          <p:cNvPr id="5" name="Footer Placeholder 4"/>
          <p:cNvSpPr>
            <a:spLocks noGrp="1"/>
          </p:cNvSpPr>
          <p:nvPr>
            <p:ph type="ftr" sz="quarter" idx="11"/>
          </p:nvPr>
        </p:nvSpPr>
        <p:spPr>
          <a:xfrm>
            <a:off x="3150449" y="6361479"/>
            <a:ext cx="6201508" cy="496521"/>
          </a:xfrm>
        </p:spPr>
        <p:txBody>
          <a:bodyPr/>
          <a:lstStyle/>
          <a:p>
            <a:r>
              <a:rPr lang="en-US" sz="1600" dirty="0"/>
              <a:t>MINI PROJECT-SECOND REVIEW</a:t>
            </a:r>
          </a:p>
          <a:p>
            <a:r>
              <a:rPr lang="en-US" sz="1600" dirty="0"/>
              <a:t>Department of CSE, KGiSL Institute of Technology, Coimbatore </a:t>
            </a:r>
            <a:endParaRPr lang="en-IN" sz="1600" dirty="0"/>
          </a:p>
          <a:p>
            <a:endParaRPr lang="en-IN" sz="1600" dirty="0"/>
          </a:p>
        </p:txBody>
      </p:sp>
      <p:sp>
        <p:nvSpPr>
          <p:cNvPr id="6" name="Slide Number Placeholder 5"/>
          <p:cNvSpPr>
            <a:spLocks noGrp="1"/>
          </p:cNvSpPr>
          <p:nvPr>
            <p:ph type="sldNum" sz="quarter" idx="12"/>
          </p:nvPr>
        </p:nvSpPr>
        <p:spPr>
          <a:xfrm>
            <a:off x="9237785" y="6416638"/>
            <a:ext cx="2743200" cy="365125"/>
          </a:xfrm>
        </p:spPr>
        <p:txBody>
          <a:bodyPr/>
          <a:lstStyle/>
          <a:p>
            <a:fld id="{370E2DBF-622E-4774-BABA-0B90A0613018}" type="slidenum">
              <a:rPr lang="en-IN" sz="1600" smtClean="0"/>
              <a:pPr/>
              <a:t>12</a:t>
            </a:fld>
            <a:endParaRPr lang="en-IN" sz="1600" dirty="0"/>
          </a:p>
        </p:txBody>
      </p:sp>
      <p:pic>
        <p:nvPicPr>
          <p:cNvPr id="8" name="Picture 7"/>
          <p:cNvPicPr/>
          <p:nvPr/>
        </p:nvPicPr>
        <p:blipFill>
          <a:blip r:embed="rId2"/>
          <a:stretch>
            <a:fillRect/>
          </a:stretch>
        </p:blipFill>
        <p:spPr>
          <a:xfrm>
            <a:off x="1582615" y="2274278"/>
            <a:ext cx="7948246" cy="3481753"/>
          </a:xfrm>
          <a:prstGeom prst="rect">
            <a:avLst/>
          </a:prstGeom>
        </p:spPr>
      </p:pic>
      <p:pic>
        <p:nvPicPr>
          <p:cNvPr id="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79161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0967"/>
          </a:xfrm>
        </p:spPr>
        <p:txBody>
          <a:bodyPr/>
          <a:lstStyle/>
          <a:p>
            <a:r>
              <a:rPr lang="en-IN" dirty="0">
                <a:latin typeface="Algerian" panose="04020705040A02060702" pitchFamily="82" charset="0"/>
              </a:rPr>
              <a:t> MODULE 2 - SCREENSHOTS</a:t>
            </a:r>
          </a:p>
        </p:txBody>
      </p:sp>
      <p:sp>
        <p:nvSpPr>
          <p:cNvPr id="4" name="Date Placeholder 3"/>
          <p:cNvSpPr>
            <a:spLocks noGrp="1"/>
          </p:cNvSpPr>
          <p:nvPr>
            <p:ph type="dt" sz="half" idx="10"/>
          </p:nvPr>
        </p:nvSpPr>
        <p:spPr>
          <a:xfrm>
            <a:off x="413874" y="6310312"/>
            <a:ext cx="2743200" cy="365125"/>
          </a:xfrm>
        </p:spPr>
        <p:txBody>
          <a:bodyPr/>
          <a:lstStyle/>
          <a:p>
            <a:r>
              <a:rPr lang="en-IN" sz="1600" dirty="0"/>
              <a:t>25-05-2022</a:t>
            </a:r>
          </a:p>
        </p:txBody>
      </p:sp>
      <p:sp>
        <p:nvSpPr>
          <p:cNvPr id="5" name="Footer Placeholder 4"/>
          <p:cNvSpPr>
            <a:spLocks noGrp="1"/>
          </p:cNvSpPr>
          <p:nvPr>
            <p:ph type="ftr" sz="quarter" idx="11"/>
          </p:nvPr>
        </p:nvSpPr>
        <p:spPr>
          <a:xfrm>
            <a:off x="3223845" y="6310312"/>
            <a:ext cx="6013939" cy="411163"/>
          </a:xfrm>
        </p:spPr>
        <p:txBody>
          <a:bodyPr/>
          <a:lstStyle/>
          <a:p>
            <a:r>
              <a:rPr lang="en-US" sz="1600" dirty="0"/>
              <a:t>MINI PROJECT-SECOND REVIEW</a:t>
            </a:r>
          </a:p>
          <a:p>
            <a:r>
              <a:rPr lang="en-US" sz="1600" dirty="0"/>
              <a:t>Department of CSE, KGiSL Institute of Technology, Coimbatore </a:t>
            </a:r>
            <a:endParaRPr lang="en-IN" sz="1600" dirty="0"/>
          </a:p>
          <a:p>
            <a:endParaRPr lang="en-IN" sz="1600" dirty="0"/>
          </a:p>
        </p:txBody>
      </p:sp>
      <p:sp>
        <p:nvSpPr>
          <p:cNvPr id="6" name="Slide Number Placeholder 5"/>
          <p:cNvSpPr>
            <a:spLocks noGrp="1"/>
          </p:cNvSpPr>
          <p:nvPr>
            <p:ph type="sldNum" sz="quarter" idx="12"/>
          </p:nvPr>
        </p:nvSpPr>
        <p:spPr>
          <a:xfrm>
            <a:off x="9237784" y="6389350"/>
            <a:ext cx="2743200" cy="365125"/>
          </a:xfrm>
        </p:spPr>
        <p:txBody>
          <a:bodyPr/>
          <a:lstStyle/>
          <a:p>
            <a:fld id="{370E2DBF-622E-4774-BABA-0B90A0613018}" type="slidenum">
              <a:rPr lang="en-IN" sz="1600" smtClean="0"/>
              <a:pPr/>
              <a:t>13</a:t>
            </a:fld>
            <a:endParaRPr lang="en-IN" sz="1600" dirty="0"/>
          </a:p>
        </p:txBody>
      </p:sp>
      <p:pic>
        <p:nvPicPr>
          <p:cNvPr id="8" name="Picture 7"/>
          <p:cNvPicPr/>
          <p:nvPr/>
        </p:nvPicPr>
        <p:blipFill>
          <a:blip r:embed="rId2"/>
          <a:stretch>
            <a:fillRect/>
          </a:stretch>
        </p:blipFill>
        <p:spPr>
          <a:xfrm>
            <a:off x="1629507" y="1711842"/>
            <a:ext cx="9554307" cy="4231758"/>
          </a:xfrm>
          <a:prstGeom prst="rect">
            <a:avLst/>
          </a:prstGeom>
        </p:spPr>
      </p:pic>
      <p:pic>
        <p:nvPicPr>
          <p:cNvPr id="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8685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MODULE 3 - SCREENSHOTS</a:t>
            </a:r>
          </a:p>
        </p:txBody>
      </p:sp>
      <p:sp>
        <p:nvSpPr>
          <p:cNvPr id="4" name="Date Placeholder 3"/>
          <p:cNvSpPr>
            <a:spLocks noGrp="1"/>
          </p:cNvSpPr>
          <p:nvPr>
            <p:ph type="dt" sz="half" idx="10"/>
          </p:nvPr>
        </p:nvSpPr>
        <p:spPr>
          <a:xfrm>
            <a:off x="175591" y="6356349"/>
            <a:ext cx="2743200" cy="365125"/>
          </a:xfrm>
        </p:spPr>
        <p:txBody>
          <a:bodyPr/>
          <a:lstStyle/>
          <a:p>
            <a:fld id="{76C9C406-4445-4E33-987C-6117DEBA54F9}" type="datetime1">
              <a:rPr lang="en-IN" sz="1600" smtClean="0"/>
              <a:pPr/>
              <a:t>25-06-2022</a:t>
            </a:fld>
            <a:endParaRPr lang="en-IN" sz="1600" dirty="0"/>
          </a:p>
        </p:txBody>
      </p:sp>
      <p:sp>
        <p:nvSpPr>
          <p:cNvPr id="5" name="Footer Placeholder 4"/>
          <p:cNvSpPr>
            <a:spLocks noGrp="1"/>
          </p:cNvSpPr>
          <p:nvPr>
            <p:ph type="ftr" sz="quarter" idx="11"/>
          </p:nvPr>
        </p:nvSpPr>
        <p:spPr>
          <a:xfrm>
            <a:off x="3186638" y="6513994"/>
            <a:ext cx="6459416" cy="365125"/>
          </a:xfrm>
        </p:spPr>
        <p:txBody>
          <a:bodyPr/>
          <a:lstStyle/>
          <a:p>
            <a:r>
              <a:rPr lang="en-US" sz="1600" dirty="0"/>
              <a:t>MINI PROJECT-SECOND REVIEW</a:t>
            </a:r>
          </a:p>
          <a:p>
            <a:r>
              <a:rPr lang="en-US" sz="1600" dirty="0"/>
              <a:t>Department of CSE, KGiSL Institute of Technology, Coimbatore </a:t>
            </a:r>
            <a:endParaRPr lang="en-IN" sz="1600" dirty="0"/>
          </a:p>
          <a:p>
            <a:endParaRPr lang="en-IN" sz="1600" dirty="0"/>
          </a:p>
        </p:txBody>
      </p:sp>
      <p:sp>
        <p:nvSpPr>
          <p:cNvPr id="6" name="Slide Number Placeholder 5"/>
          <p:cNvSpPr>
            <a:spLocks noGrp="1"/>
          </p:cNvSpPr>
          <p:nvPr>
            <p:ph type="sldNum" sz="quarter" idx="12"/>
          </p:nvPr>
        </p:nvSpPr>
        <p:spPr>
          <a:xfrm>
            <a:off x="9273209" y="6461676"/>
            <a:ext cx="2743200" cy="365125"/>
          </a:xfrm>
        </p:spPr>
        <p:txBody>
          <a:bodyPr/>
          <a:lstStyle/>
          <a:p>
            <a:fld id="{370E2DBF-622E-4774-BABA-0B90A0613018}" type="slidenum">
              <a:rPr lang="en-IN" sz="1600" smtClean="0"/>
              <a:pPr/>
              <a:t>14</a:t>
            </a:fld>
            <a:endParaRPr lang="en-IN" sz="1600" dirty="0"/>
          </a:p>
        </p:txBody>
      </p:sp>
      <p:pic>
        <p:nvPicPr>
          <p:cNvPr id="7" name="Content Placeholder 6"/>
          <p:cNvPicPr>
            <a:picLocks noGrp="1"/>
          </p:cNvPicPr>
          <p:nvPr>
            <p:ph idx="1"/>
          </p:nvPr>
        </p:nvPicPr>
        <p:blipFill>
          <a:blip r:embed="rId2"/>
          <a:srcRect/>
          <a:stretch>
            <a:fillRect/>
          </a:stretch>
        </p:blipFill>
        <p:spPr bwMode="auto">
          <a:xfrm>
            <a:off x="1076325" y="1942065"/>
            <a:ext cx="10277475" cy="4057650"/>
          </a:xfrm>
          <a:prstGeom prst="rect">
            <a:avLst/>
          </a:prstGeom>
          <a:noFill/>
          <a:ln w="9525">
            <a:noFill/>
            <a:miter lim="800000"/>
            <a:headEnd/>
            <a:tailEnd/>
          </a:ln>
        </p:spPr>
      </p:pic>
      <p:pic>
        <p:nvPicPr>
          <p:cNvPr id="8" name="Picture 2">
            <a:extLst>
              <a:ext uri="{FF2B5EF4-FFF2-40B4-BE49-F238E27FC236}">
                <a16:creationId xmlns:a16="http://schemas.microsoft.com/office/drawing/2014/main" id="{1D8E22E7-8837-46B5-960F-72230841150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82300" y="31199"/>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lstStyle/>
          <a:p>
            <a:r>
              <a:rPr lang="en-US" dirty="0">
                <a:latin typeface="Algerian" panose="04020705040A02060702" pitchFamily="82" charset="0"/>
              </a:rPr>
              <a:t>EXPECTED OUTCOME  </a:t>
            </a:r>
            <a:endParaRPr lang="en-IN"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303628" y="956603"/>
            <a:ext cx="10515600" cy="5247249"/>
          </a:xfrm>
        </p:spPr>
        <p:txBody>
          <a:bodyPr>
            <a:normAutofit/>
          </a:bodyPr>
          <a:lstStyle/>
          <a:p>
            <a:pPr marL="534988" indent="-450850" algn="just">
              <a:buFont typeface="Wingdings" panose="05000000000000000000" pitchFamily="2" charset="2"/>
              <a:buChar char="Ø"/>
            </a:pPr>
            <a:r>
              <a:rPr lang="en-US" dirty="0">
                <a:latin typeface="Century Schoolbook" panose="02040604050505020304" pitchFamily="18" charset="0"/>
              </a:rPr>
              <a:t>To maintain records of blood donors information in the database system.</a:t>
            </a:r>
            <a:endParaRPr lang="en-IN" dirty="0">
              <a:latin typeface="Century Schoolbook" panose="02040604050505020304" pitchFamily="18" charset="0"/>
            </a:endParaRPr>
          </a:p>
          <a:p>
            <a:pPr marL="534988" indent="-450850" algn="just">
              <a:buFont typeface="Wingdings" panose="05000000000000000000" pitchFamily="2" charset="2"/>
              <a:buChar char="Ø"/>
            </a:pPr>
            <a:r>
              <a:rPr lang="en-US" dirty="0">
                <a:latin typeface="Century Schoolbook" panose="02040604050505020304" pitchFamily="18" charset="0"/>
              </a:rPr>
              <a:t>The hospital can send a text message to the donor when the  blood is needed.</a:t>
            </a:r>
            <a:endParaRPr lang="en-IN" dirty="0">
              <a:latin typeface="Century Schoolbook" panose="02040604050505020304" pitchFamily="18" charset="0"/>
            </a:endParaRPr>
          </a:p>
          <a:p>
            <a:pPr marL="534988" indent="-450850" algn="just">
              <a:buFont typeface="Wingdings" panose="05000000000000000000" pitchFamily="2" charset="2"/>
              <a:buChar char="Ø"/>
            </a:pPr>
            <a:r>
              <a:rPr lang="en-IN" dirty="0">
                <a:latin typeface="Century Schoolbook" panose="02040604050505020304" pitchFamily="18" charset="0"/>
              </a:rPr>
              <a:t>After receiving the blood,remaining donors will get the message as “BLOOD RECEIVED”.</a:t>
            </a:r>
          </a:p>
          <a:p>
            <a:pPr marL="0" indent="0" algn="just">
              <a:buNone/>
            </a:pPr>
            <a:endParaRPr lang="en-IN" dirty="0"/>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r>
              <a:rPr lang="en-IN" sz="1600" dirty="0"/>
              <a:t>25-05-2022</a:t>
            </a:r>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15</a:t>
            </a:fld>
            <a:endParaRPr lang="en-IN" dirty="0"/>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3017520" y="6431915"/>
            <a:ext cx="6766560" cy="365125"/>
          </a:xfrm>
        </p:spPr>
        <p:txBody>
          <a:bodyPr/>
          <a:lstStyle/>
          <a:p>
            <a:r>
              <a:rPr lang="en-US" sz="1600" dirty="0"/>
              <a:t>MINI PROJECT-SECOND REVIEW</a:t>
            </a:r>
          </a:p>
          <a:p>
            <a:r>
              <a:rPr lang="en-US" sz="1600" dirty="0"/>
              <a:t>Department of CSE, KGiSL Institute of Technology, Coimbatore </a:t>
            </a:r>
            <a:endParaRPr lang="en-IN" dirty="0"/>
          </a:p>
        </p:txBody>
      </p:sp>
    </p:spTree>
    <p:extLst>
      <p:ext uri="{BB962C8B-B14F-4D97-AF65-F5344CB8AC3E}">
        <p14:creationId xmlns:p14="http://schemas.microsoft.com/office/powerpoint/2010/main" val="570790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lstStyle/>
          <a:p>
            <a:r>
              <a:rPr lang="en-US" dirty="0">
                <a:latin typeface="Algerian" panose="04020705040A02060702" pitchFamily="82" charset="0"/>
              </a:rPr>
              <a:t>REFERENCEs</a:t>
            </a:r>
            <a:endParaRPr lang="en-IN"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504092" y="1143003"/>
            <a:ext cx="10961076" cy="5145257"/>
          </a:xfrm>
        </p:spPr>
        <p:txBody>
          <a:bodyPr>
            <a:normAutofit lnSpcReduction="10000"/>
          </a:bodyPr>
          <a:lstStyle/>
          <a:p>
            <a:pPr marL="0" indent="0" algn="just">
              <a:lnSpc>
                <a:spcPct val="100000"/>
              </a:lnSpc>
              <a:buNone/>
            </a:pPr>
            <a:r>
              <a:rPr lang="en-US" dirty="0">
                <a:solidFill>
                  <a:srgbClr val="000000"/>
                </a:solidFill>
                <a:latin typeface="Century Schoolbook" panose="02040604050505020304" pitchFamily="18" charset="0"/>
              </a:rPr>
              <a:t>[1] Michael Chau, Eddie Cheng and Chi Wai Chan, Data Analysis for Healthcare: A Case Study in Blood Donation Center Analysis. Proceedings of Sixteenth Americas Conference on Information Systems (AMICS), 2019. </a:t>
            </a:r>
            <a:endParaRPr lang="en-US" dirty="0">
              <a:latin typeface="Century Schoolbook" panose="02040604050505020304" pitchFamily="18" charset="0"/>
            </a:endParaRPr>
          </a:p>
          <a:p>
            <a:pPr marL="0" indent="0" algn="just">
              <a:lnSpc>
                <a:spcPct val="100000"/>
              </a:lnSpc>
              <a:buNone/>
            </a:pPr>
            <a:r>
              <a:rPr lang="en-US" dirty="0">
                <a:solidFill>
                  <a:srgbClr val="000000"/>
                </a:solidFill>
                <a:latin typeface="Century Schoolbook" panose="02040604050505020304" pitchFamily="18" charset="0"/>
              </a:rPr>
              <a:t>[2] </a:t>
            </a:r>
            <a:r>
              <a:rPr lang="en-US" dirty="0" err="1">
                <a:solidFill>
                  <a:srgbClr val="000000"/>
                </a:solidFill>
                <a:latin typeface="Century Schoolbook" panose="02040604050505020304" pitchFamily="18" charset="0"/>
              </a:rPr>
              <a:t>Shyam</a:t>
            </a:r>
            <a:r>
              <a:rPr lang="en-US" dirty="0">
                <a:solidFill>
                  <a:srgbClr val="000000"/>
                </a:solidFill>
                <a:latin typeface="Century Schoolbook" panose="02040604050505020304" pitchFamily="18" charset="0"/>
              </a:rPr>
              <a:t> Sundaram and T Santhanam, Classification of Blood Donors using Data Mining. Proceedings of the Semantic E-Business and Enterprise Computing, pp, 2019. </a:t>
            </a:r>
            <a:endParaRPr lang="en-US" dirty="0">
              <a:latin typeface="Century Schoolbook" panose="02040604050505020304" pitchFamily="18" charset="0"/>
            </a:endParaRPr>
          </a:p>
          <a:p>
            <a:pPr marL="0" indent="0" algn="just">
              <a:lnSpc>
                <a:spcPct val="100000"/>
              </a:lnSpc>
              <a:buNone/>
            </a:pPr>
            <a:r>
              <a:rPr lang="en-US" dirty="0">
                <a:solidFill>
                  <a:srgbClr val="000000"/>
                </a:solidFill>
                <a:latin typeface="Century Schoolbook" panose="02040604050505020304" pitchFamily="18" charset="0"/>
              </a:rPr>
              <a:t>[3] Li B. N., &amp; Dong, M. C. Banking on blood, Computing and Control Engineering (August–September), 22–25, 2020. </a:t>
            </a:r>
            <a:endParaRPr lang="en-US" dirty="0">
              <a:latin typeface="Century Schoolbook" panose="02040604050505020304" pitchFamily="18" charset="0"/>
            </a:endParaRPr>
          </a:p>
          <a:p>
            <a:pPr marL="0" indent="0" algn="just">
              <a:lnSpc>
                <a:spcPct val="100000"/>
              </a:lnSpc>
              <a:buNone/>
            </a:pPr>
            <a:r>
              <a:rPr lang="en-US" dirty="0">
                <a:solidFill>
                  <a:srgbClr val="000000"/>
                </a:solidFill>
                <a:latin typeface="Century Schoolbook" panose="02040604050505020304" pitchFamily="18" charset="0"/>
              </a:rPr>
              <a:t>[4] Glynn S A, Kleinman S H, Schreiber G B, </a:t>
            </a:r>
            <a:r>
              <a:rPr lang="en-US" dirty="0" err="1">
                <a:solidFill>
                  <a:srgbClr val="000000"/>
                </a:solidFill>
                <a:latin typeface="Century Schoolbook" panose="02040604050505020304" pitchFamily="18" charset="0"/>
              </a:rPr>
              <a:t>Zuck</a:t>
            </a:r>
            <a:r>
              <a:rPr lang="en-US" dirty="0">
                <a:solidFill>
                  <a:srgbClr val="000000"/>
                </a:solidFill>
                <a:latin typeface="Century Schoolbook" panose="02040604050505020304" pitchFamily="18" charset="0"/>
              </a:rPr>
              <a:t> T, McCombs S, Bethel J, Motivations to donate blood: demographic comparisons, Transfusion, 2021. </a:t>
            </a:r>
            <a:endParaRPr lang="en-US" dirty="0">
              <a:latin typeface="Century Schoolbook" panose="02040604050505020304" pitchFamily="18" charset="0"/>
            </a:endParaRPr>
          </a:p>
          <a:p>
            <a:pPr marL="0" indent="0" algn="just">
              <a:buNone/>
            </a:pPr>
            <a:endParaRPr lang="en-US" dirty="0">
              <a:solidFill>
                <a:srgbClr val="000000"/>
              </a:solidFill>
              <a:latin typeface="Century Schoolbook" panose="02040604050505020304" pitchFamily="18" charset="0"/>
            </a:endParaRPr>
          </a:p>
          <a:p>
            <a:pPr marL="0" indent="0" algn="just">
              <a:buNone/>
            </a:pPr>
            <a:endParaRPr lang="en-US" dirty="0">
              <a:solidFill>
                <a:srgbClr val="000000"/>
              </a:solidFill>
              <a:latin typeface="Century Schoolbook" panose="02040604050505020304" pitchFamily="18" charset="0"/>
            </a:endParaRPr>
          </a:p>
          <a:p>
            <a:pPr marL="0" indent="0" algn="just">
              <a:buNone/>
            </a:pPr>
            <a:endParaRPr lang="en-US" dirty="0">
              <a:latin typeface="Century Schoolbook" panose="02040604050505020304" pitchFamily="18" charset="0"/>
            </a:endParaRPr>
          </a:p>
          <a:p>
            <a:pPr marL="450850" indent="-450850" algn="just">
              <a:spcBef>
                <a:spcPts val="1200"/>
              </a:spcBef>
              <a:buNone/>
            </a:pPr>
            <a:endParaRPr lang="en-IN" alt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r>
              <a:rPr lang="en-IN" sz="1600" dirty="0"/>
              <a:t>25-05-2022</a:t>
            </a:r>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16</a:t>
            </a:fld>
            <a:endParaRPr lang="en-IN" dirty="0"/>
          </a:p>
        </p:txBody>
      </p:sp>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3017520" y="6431915"/>
            <a:ext cx="6766560" cy="365125"/>
          </a:xfrm>
        </p:spPr>
        <p:txBody>
          <a:bodyPr/>
          <a:lstStyle/>
          <a:p>
            <a:r>
              <a:rPr lang="en-US" sz="1600" dirty="0"/>
              <a:t>MINI PROJECT-SECOND REVIEW</a:t>
            </a:r>
          </a:p>
          <a:p>
            <a:r>
              <a:rPr lang="en-US" sz="1600" dirty="0"/>
              <a:t>Department of CSE, KGiSL Institute of Technology, Coimbatore </a:t>
            </a:r>
            <a:endParaRPr lang="en-IN" dirty="0"/>
          </a:p>
        </p:txBody>
      </p:sp>
    </p:spTree>
    <p:extLst>
      <p:ext uri="{BB962C8B-B14F-4D97-AF65-F5344CB8AC3E}">
        <p14:creationId xmlns:p14="http://schemas.microsoft.com/office/powerpoint/2010/main" val="39023223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lstStyle/>
          <a:p>
            <a:r>
              <a:rPr lang="en-US" dirty="0">
                <a:latin typeface="Algerian" panose="04020705040A02060702" pitchFamily="82" charset="0"/>
              </a:rPr>
              <a:t>REFERENCEs</a:t>
            </a:r>
            <a:endParaRPr lang="en-IN"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303628" y="1143003"/>
            <a:ext cx="11161540" cy="5145257"/>
          </a:xfrm>
        </p:spPr>
        <p:txBody>
          <a:bodyPr>
            <a:normAutofit/>
          </a:bodyPr>
          <a:lstStyle/>
          <a:p>
            <a:pPr algn="just">
              <a:buNone/>
            </a:pPr>
            <a:r>
              <a:rPr lang="en-US" dirty="0">
                <a:solidFill>
                  <a:srgbClr val="000000"/>
                </a:solidFill>
                <a:latin typeface="Century Schoolbook" panose="02040604050505020304" pitchFamily="18" charset="0"/>
              </a:rPr>
              <a:t>  [5] Pawar R, Thigale P, Walekar G, Thakar and D. Joshi, 2019-Optimal Facility for Location Tracking of Blood Bank and Donor. International Research Journal of Engineering and Technology 2020. </a:t>
            </a:r>
            <a:endParaRPr lang="en-US" dirty="0">
              <a:latin typeface="Century Schoolbook" panose="02040604050505020304" pitchFamily="18" charset="0"/>
            </a:endParaRPr>
          </a:p>
          <a:p>
            <a:pPr algn="just">
              <a:buNone/>
            </a:pPr>
            <a:r>
              <a:rPr lang="en-US" dirty="0">
                <a:solidFill>
                  <a:srgbClr val="000000"/>
                </a:solidFill>
                <a:latin typeface="Century Schoolbook" panose="02040604050505020304" pitchFamily="18" charset="0"/>
              </a:rPr>
              <a:t>  [6] Parikh S, P. Kathiria, Y. Vaghela, H. Shah and D. Dholakiya, 2018.A Geo-Location based Mobile Service that Dynamically Locates and Notifies the nearest Blood Donors for Blood Donation during Medical Emergencies. International Journal of Computer Applications 2018. </a:t>
            </a:r>
            <a:endParaRPr lang="en-US" dirty="0">
              <a:latin typeface="Century Schoolbook" panose="02040604050505020304" pitchFamily="18" charset="0"/>
            </a:endParaRPr>
          </a:p>
          <a:p>
            <a:pPr algn="just">
              <a:buNone/>
            </a:pPr>
            <a:r>
              <a:rPr lang="en-US" dirty="0">
                <a:solidFill>
                  <a:srgbClr val="000000"/>
                </a:solidFill>
                <a:latin typeface="Century Schoolbook" panose="02040604050505020304" pitchFamily="18" charset="0"/>
              </a:rPr>
              <a:t>  [7] Guide to the preparation, use and quality assurance of blood components, 16th edition. Strasbourg: Council of Europe 2019. </a:t>
            </a:r>
            <a:endParaRPr lang="en-US" dirty="0">
              <a:latin typeface="Century Schoolbook" panose="02040604050505020304" pitchFamily="18" charset="0"/>
            </a:endParaRPr>
          </a:p>
          <a:p>
            <a:pPr marL="450850" indent="-450850" algn="just">
              <a:spcBef>
                <a:spcPts val="1200"/>
              </a:spcBef>
              <a:buNone/>
            </a:pPr>
            <a:endParaRPr lang="en-US" dirty="0">
              <a:solidFill>
                <a:srgbClr val="000000"/>
              </a:solidFill>
              <a:latin typeface="Century Schoolbook" pitchFamily="18" charset="0"/>
            </a:endParaRPr>
          </a:p>
          <a:p>
            <a:pPr marL="450850" indent="-450850" algn="just">
              <a:spcBef>
                <a:spcPts val="1200"/>
              </a:spcBef>
              <a:buNone/>
            </a:pPr>
            <a:endParaRPr lang="en-US" dirty="0">
              <a:latin typeface="Century Schoolbook" panose="02040604050505020304" pitchFamily="18" charset="0"/>
            </a:endParaRPr>
          </a:p>
          <a:p>
            <a:pPr marL="450850" lvl="0" indent="-450850" algn="just">
              <a:spcBef>
                <a:spcPts val="1200"/>
              </a:spcBef>
              <a:buNone/>
            </a:pPr>
            <a:endParaRPr lang="en-IN" alt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r>
              <a:rPr lang="en-IN" sz="1600" dirty="0"/>
              <a:t>25-05-2022</a:t>
            </a:r>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17</a:t>
            </a:fld>
            <a:endParaRPr lang="en-IN"/>
          </a:p>
        </p:txBody>
      </p:sp>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3017520" y="6431915"/>
            <a:ext cx="6766560" cy="365125"/>
          </a:xfrm>
        </p:spPr>
        <p:txBody>
          <a:bodyPr/>
          <a:lstStyle/>
          <a:p>
            <a:r>
              <a:rPr lang="en-US" sz="1600" dirty="0"/>
              <a:t>MINI PROJECT-SECOND REVIEW</a:t>
            </a:r>
          </a:p>
          <a:p>
            <a:r>
              <a:rPr lang="en-US" sz="1600" dirty="0"/>
              <a:t>Department of CSE, KGiSL Institute of Technology, Coimbatore </a:t>
            </a:r>
            <a:endParaRPr lang="en-IN" dirty="0"/>
          </a:p>
        </p:txBody>
      </p:sp>
    </p:spTree>
    <p:extLst>
      <p:ext uri="{BB962C8B-B14F-4D97-AF65-F5344CB8AC3E}">
        <p14:creationId xmlns:p14="http://schemas.microsoft.com/office/powerpoint/2010/main" val="2937557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93" y="365125"/>
            <a:ext cx="10849708" cy="1325563"/>
          </a:xfrm>
        </p:spPr>
        <p:txBody>
          <a:bodyPr/>
          <a:lstStyle/>
          <a:p>
            <a:r>
              <a:rPr lang="en-US" dirty="0">
                <a:latin typeface="Algerian" pitchFamily="82" charset="0"/>
              </a:rPr>
              <a:t>REFERENCES</a:t>
            </a:r>
          </a:p>
        </p:txBody>
      </p:sp>
      <p:sp>
        <p:nvSpPr>
          <p:cNvPr id="3" name="Content Placeholder 2"/>
          <p:cNvSpPr>
            <a:spLocks noGrp="1"/>
          </p:cNvSpPr>
          <p:nvPr>
            <p:ph idx="1"/>
          </p:nvPr>
        </p:nvSpPr>
        <p:spPr>
          <a:xfrm>
            <a:off x="682868" y="1547330"/>
            <a:ext cx="10826263" cy="4351338"/>
          </a:xfrm>
        </p:spPr>
        <p:txBody>
          <a:bodyPr>
            <a:normAutofit lnSpcReduction="10000"/>
          </a:bodyPr>
          <a:lstStyle/>
          <a:p>
            <a:pPr algn="just">
              <a:buNone/>
            </a:pPr>
            <a:r>
              <a:rPr lang="en-US" dirty="0">
                <a:solidFill>
                  <a:srgbClr val="000000"/>
                </a:solidFill>
                <a:latin typeface="Century Schoolbook" panose="02040604050505020304" pitchFamily="18" charset="0"/>
              </a:rPr>
              <a:t>  [8] Boulton F. Evidence-based criteria for the care and selection of blood donors, with some comments on the relationship to blood supply, and emphasis on the management of donation-induced iron depletion. Transfusion Medicine 2021. </a:t>
            </a:r>
            <a:endParaRPr lang="en-US" dirty="0">
              <a:latin typeface="Century Schoolbook" panose="02040604050505020304" pitchFamily="18" charset="0"/>
            </a:endParaRPr>
          </a:p>
          <a:p>
            <a:pPr algn="just">
              <a:buNone/>
            </a:pPr>
            <a:r>
              <a:rPr lang="en-US" dirty="0">
                <a:solidFill>
                  <a:srgbClr val="000000"/>
                </a:solidFill>
                <a:latin typeface="Century Schoolbook" panose="02040604050505020304" pitchFamily="18" charset="0"/>
              </a:rPr>
              <a:t>  [9] Newman B. Iron depletion by whole-blood donation harms menstruating females: the current whole-blood-collection paradigm needs to be changed. Transfusion 2018. </a:t>
            </a:r>
            <a:endParaRPr lang="en-US" dirty="0">
              <a:latin typeface="Century Schoolbook" panose="02040604050505020304" pitchFamily="18" charset="0"/>
            </a:endParaRPr>
          </a:p>
          <a:p>
            <a:pPr algn="just">
              <a:buNone/>
            </a:pPr>
            <a:r>
              <a:rPr lang="en-US" dirty="0">
                <a:solidFill>
                  <a:srgbClr val="000000"/>
                </a:solidFill>
                <a:latin typeface="Century Schoolbook" panose="02040604050505020304" pitchFamily="18" charset="0"/>
              </a:rPr>
              <a:t>  [10] Hillyer C Comparable safety of blood donation in high-risk autologous donors versus non-high-risk donors and directed donors in a hospital setting. American Journal of Clinical Pathology 2020</a:t>
            </a:r>
            <a:endParaRPr lang="en-US" dirty="0">
              <a:latin typeface="Century Schoolbook" panose="02040604050505020304" pitchFamily="18" charset="0"/>
            </a:endParaRPr>
          </a:p>
          <a:p>
            <a:endParaRPr lang="en-US" dirty="0"/>
          </a:p>
        </p:txBody>
      </p:sp>
      <p:sp>
        <p:nvSpPr>
          <p:cNvPr id="4" name="Date Placeholder 3"/>
          <p:cNvSpPr>
            <a:spLocks noGrp="1"/>
          </p:cNvSpPr>
          <p:nvPr>
            <p:ph type="dt" sz="half" idx="10"/>
          </p:nvPr>
        </p:nvSpPr>
        <p:spPr>
          <a:xfrm>
            <a:off x="128954" y="6356349"/>
            <a:ext cx="2743200" cy="365125"/>
          </a:xfrm>
        </p:spPr>
        <p:txBody>
          <a:bodyPr/>
          <a:lstStyle/>
          <a:p>
            <a:r>
              <a:rPr lang="en-IN" sz="1600" dirty="0"/>
              <a:t>25-05-2022</a:t>
            </a:r>
          </a:p>
        </p:txBody>
      </p:sp>
      <p:sp>
        <p:nvSpPr>
          <p:cNvPr id="5" name="Footer Placeholder 4"/>
          <p:cNvSpPr>
            <a:spLocks noGrp="1"/>
          </p:cNvSpPr>
          <p:nvPr>
            <p:ph type="ftr" sz="quarter" idx="11"/>
          </p:nvPr>
        </p:nvSpPr>
        <p:spPr>
          <a:xfrm>
            <a:off x="3458308" y="6356350"/>
            <a:ext cx="5861538" cy="365125"/>
          </a:xfrm>
        </p:spPr>
        <p:txBody>
          <a:bodyPr/>
          <a:lstStyle/>
          <a:p>
            <a:r>
              <a:rPr lang="en-US" sz="1600" dirty="0"/>
              <a:t>MINI PROJECT-SECOND REVIEW</a:t>
            </a:r>
          </a:p>
          <a:p>
            <a:r>
              <a:rPr lang="en-US" sz="1600" dirty="0"/>
              <a:t>Department of CSE, KGiSL Institute of Technology, Coimbatore </a:t>
            </a:r>
            <a:endParaRPr lang="en-IN" sz="1600" dirty="0"/>
          </a:p>
          <a:p>
            <a:endParaRPr lang="en-IN" sz="1600" dirty="0"/>
          </a:p>
        </p:txBody>
      </p:sp>
      <p:sp>
        <p:nvSpPr>
          <p:cNvPr id="6" name="Slide Number Placeholder 5"/>
          <p:cNvSpPr>
            <a:spLocks noGrp="1"/>
          </p:cNvSpPr>
          <p:nvPr>
            <p:ph type="sldNum" sz="quarter" idx="12"/>
          </p:nvPr>
        </p:nvSpPr>
        <p:spPr/>
        <p:txBody>
          <a:bodyPr/>
          <a:lstStyle/>
          <a:p>
            <a:fld id="{370E2DBF-622E-4774-BABA-0B90A0613018}" type="slidenum">
              <a:rPr lang="en-IN" smtClean="0"/>
              <a:pPr/>
              <a:t>18</a:t>
            </a:fld>
            <a:endParaRPr lang="en-IN"/>
          </a:p>
        </p:txBody>
      </p:sp>
      <p:pic>
        <p:nvPicPr>
          <p:cNvPr id="7" name="Picture 2">
            <a:extLst>
              <a:ext uri="{FF2B5EF4-FFF2-40B4-BE49-F238E27FC236}">
                <a16:creationId xmlns:a16="http://schemas.microsoft.com/office/drawing/2014/main" id="{71195B6C-CCCA-DC13-0C8E-13D9BC040F8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56653" y="114529"/>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lstStyle/>
          <a:p>
            <a:r>
              <a:rPr lang="en-US" dirty="0">
                <a:latin typeface="Algerian" panose="04020705040A02060702" pitchFamily="82" charset="0"/>
              </a:rPr>
              <a:t>TIMELINE</a:t>
            </a:r>
            <a:endParaRPr lang="en-IN" dirty="0"/>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r>
              <a:rPr lang="en-IN" sz="1600" dirty="0"/>
              <a:t>25-05-2022</a:t>
            </a:r>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19</a:t>
            </a:fld>
            <a:endParaRPr lang="en-IN"/>
          </a:p>
        </p:txBody>
      </p:sp>
      <p:pic>
        <p:nvPicPr>
          <p:cNvPr id="1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3017520" y="6431915"/>
            <a:ext cx="6766560" cy="365125"/>
          </a:xfrm>
        </p:spPr>
        <p:txBody>
          <a:bodyPr/>
          <a:lstStyle/>
          <a:p>
            <a:r>
              <a:rPr lang="en-US" sz="1600" dirty="0"/>
              <a:t>MINI PROJECT-SECOND REVIEW</a:t>
            </a:r>
          </a:p>
          <a:p>
            <a:r>
              <a:rPr lang="en-US" sz="1600" dirty="0"/>
              <a:t>Department of CSE, KGiSL Institute of Technology, Coimbatore </a:t>
            </a:r>
            <a:endParaRPr lang="en-IN" dirty="0"/>
          </a:p>
        </p:txBody>
      </p:sp>
      <p:sp>
        <p:nvSpPr>
          <p:cNvPr id="8" name="Content Placeholder 7"/>
          <p:cNvSpPr>
            <a:spLocks noGrp="1"/>
          </p:cNvSpPr>
          <p:nvPr>
            <p:ph idx="1"/>
          </p:nvPr>
        </p:nvSpPr>
        <p:spPr/>
        <p:txBody>
          <a:bodyPr/>
          <a:lstStyle/>
          <a:p>
            <a:endParaRPr lang="en-US"/>
          </a:p>
        </p:txBody>
      </p:sp>
      <p:pic>
        <p:nvPicPr>
          <p:cNvPr id="9218" name="Picture 2"/>
          <p:cNvPicPr>
            <a:picLocks noChangeAspect="1" noChangeArrowheads="1"/>
          </p:cNvPicPr>
          <p:nvPr/>
        </p:nvPicPr>
        <p:blipFill>
          <a:blip r:embed="rId3"/>
          <a:srcRect/>
          <a:stretch>
            <a:fillRect/>
          </a:stretch>
        </p:blipFill>
        <p:spPr bwMode="auto">
          <a:xfrm>
            <a:off x="773723" y="1252973"/>
            <a:ext cx="10339753" cy="4732288"/>
          </a:xfrm>
          <a:prstGeom prst="rect">
            <a:avLst/>
          </a:prstGeom>
          <a:noFill/>
          <a:ln w="9525">
            <a:noFill/>
            <a:miter lim="800000"/>
            <a:headEnd/>
            <a:tailEnd/>
          </a:ln>
          <a:effectLst/>
        </p:spPr>
      </p:pic>
    </p:spTree>
    <p:extLst>
      <p:ext uri="{BB962C8B-B14F-4D97-AF65-F5344CB8AC3E}">
        <p14:creationId xmlns:p14="http://schemas.microsoft.com/office/powerpoint/2010/main" val="1915923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lstStyle/>
          <a:p>
            <a:r>
              <a:rPr lang="en-US" dirty="0">
                <a:latin typeface="Algerian" panose="04020705040A02060702" pitchFamily="82" charset="0"/>
              </a:rPr>
              <a:t>Agenda </a:t>
            </a:r>
            <a:endParaRPr lang="en-IN"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303628" y="956603"/>
            <a:ext cx="10515600" cy="5247249"/>
          </a:xfrm>
        </p:spPr>
        <p:txBody>
          <a:bodyPr>
            <a:normAutofit/>
          </a:bodyPr>
          <a:lstStyle/>
          <a:p>
            <a:pPr marL="534988" indent="-450850">
              <a:buFont typeface="Wingdings" panose="05000000000000000000" pitchFamily="2" charset="2"/>
              <a:buChar char="Ø"/>
            </a:pPr>
            <a:r>
              <a:rPr lang="en-IN" dirty="0">
                <a:latin typeface="Century Schoolbook" panose="02040604050505020304" pitchFamily="18" charset="0"/>
              </a:rPr>
              <a:t>Objective of the project work</a:t>
            </a:r>
          </a:p>
          <a:p>
            <a:pPr marL="534988" indent="-450850">
              <a:buFont typeface="Wingdings" panose="05000000000000000000" pitchFamily="2" charset="2"/>
              <a:buChar char="Ø"/>
            </a:pPr>
            <a:r>
              <a:rPr lang="en-IN" dirty="0">
                <a:latin typeface="Century Schoolbook" panose="02040604050505020304" pitchFamily="18" charset="0"/>
              </a:rPr>
              <a:t>Existing System </a:t>
            </a:r>
          </a:p>
          <a:p>
            <a:pPr marL="534988" indent="-450850">
              <a:buFont typeface="Wingdings" panose="05000000000000000000" pitchFamily="2" charset="2"/>
              <a:buChar char="Ø"/>
            </a:pPr>
            <a:r>
              <a:rPr lang="en-IN" dirty="0">
                <a:latin typeface="Century Schoolbook" panose="02040604050505020304" pitchFamily="18" charset="0"/>
              </a:rPr>
              <a:t>Proposed System</a:t>
            </a:r>
          </a:p>
          <a:p>
            <a:pPr marL="534988" indent="-450850">
              <a:buFont typeface="Wingdings" panose="05000000000000000000" pitchFamily="2" charset="2"/>
              <a:buChar char="Ø"/>
            </a:pPr>
            <a:r>
              <a:rPr lang="en-IN" dirty="0">
                <a:latin typeface="Century Schoolbook" panose="02040604050505020304" pitchFamily="18" charset="0"/>
              </a:rPr>
              <a:t>Expected Outcome</a:t>
            </a:r>
          </a:p>
          <a:p>
            <a:pPr marL="534988" indent="-450850">
              <a:buFont typeface="Wingdings" panose="05000000000000000000" pitchFamily="2" charset="2"/>
              <a:buChar char="Ø"/>
            </a:pPr>
            <a:r>
              <a:rPr lang="en-IN" dirty="0">
                <a:latin typeface="Century Schoolbook" panose="02040604050505020304" pitchFamily="18" charset="0"/>
              </a:rPr>
              <a:t>References</a:t>
            </a:r>
          </a:p>
          <a:p>
            <a:pPr marL="534988" indent="-450850">
              <a:buFont typeface="Wingdings" panose="05000000000000000000" pitchFamily="2" charset="2"/>
              <a:buChar char="Ø"/>
            </a:pPr>
            <a:r>
              <a:rPr lang="en-IN" dirty="0">
                <a:latin typeface="Century Schoolbook" panose="02040604050505020304" pitchFamily="18" charset="0"/>
              </a:rPr>
              <a:t>Timeline </a:t>
            </a:r>
          </a:p>
          <a:p>
            <a:pPr marL="0" indent="0">
              <a:buNone/>
            </a:pPr>
            <a:endParaRPr lang="en-IN" dirty="0"/>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r>
              <a:rPr lang="en-IN" sz="1600" dirty="0"/>
              <a:t>25-05-2022</a:t>
            </a:r>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3017520" y="6431915"/>
            <a:ext cx="6766560" cy="365125"/>
          </a:xfrm>
        </p:spPr>
        <p:txBody>
          <a:bodyPr/>
          <a:lstStyle/>
          <a:p>
            <a:r>
              <a:rPr lang="en-US" sz="1600" dirty="0"/>
              <a:t>MINI PROJECT-SECOND REVIEW</a:t>
            </a:r>
          </a:p>
          <a:p>
            <a:r>
              <a:rPr lang="en-US" sz="1600" dirty="0"/>
              <a:t>Department of CSE, KGiSL Institute of Technology, Coimbatore </a:t>
            </a:r>
            <a:endParaRPr lang="en-IN" sz="1600" dirty="0"/>
          </a:p>
          <a:p>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2</a:t>
            </a:fld>
            <a:endParaRPr lang="en-IN" dirty="0"/>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62063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764343" y="2801550"/>
            <a:ext cx="10515600" cy="1289307"/>
          </a:xfrm>
        </p:spPr>
        <p:txBody>
          <a:bodyPr>
            <a:normAutofit fontScale="90000"/>
          </a:bodyPr>
          <a:lstStyle/>
          <a:p>
            <a:pPr algn="ctr"/>
            <a:r>
              <a:rPr lang="en-US" sz="7800" dirty="0">
                <a:latin typeface="Algerian" panose="04020705040A02060702" pitchFamily="82" charset="0"/>
              </a:rPr>
              <a:t>THANK YOU</a:t>
            </a:r>
            <a:br>
              <a:rPr lang="en-US" sz="6000" dirty="0">
                <a:latin typeface="Algerian" panose="04020705040A02060702" pitchFamily="82" charset="0"/>
              </a:rPr>
            </a:br>
            <a:endParaRPr lang="en-IN" sz="6000" dirty="0"/>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r>
              <a:rPr lang="en-IN" sz="1600" dirty="0"/>
              <a:t>25-05-2022</a:t>
            </a:r>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20</a:t>
            </a:fld>
            <a:endParaRPr lang="en-IN"/>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3017520" y="6431915"/>
            <a:ext cx="6766560" cy="365125"/>
          </a:xfrm>
        </p:spPr>
        <p:txBody>
          <a:bodyPr/>
          <a:lstStyle/>
          <a:p>
            <a:r>
              <a:rPr lang="en-US" sz="1600" dirty="0"/>
              <a:t>MINI PROJECT– SECOND REVIEW                                                                                       Department of CSE, KGiSL Institute of Technology, Coimbatore </a:t>
            </a:r>
            <a:endParaRPr lang="en-IN" dirty="0"/>
          </a:p>
        </p:txBody>
      </p:sp>
    </p:spTree>
    <p:extLst>
      <p:ext uri="{BB962C8B-B14F-4D97-AF65-F5344CB8AC3E}">
        <p14:creationId xmlns:p14="http://schemas.microsoft.com/office/powerpoint/2010/main" val="2733772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normAutofit/>
          </a:bodyPr>
          <a:lstStyle/>
          <a:p>
            <a:r>
              <a:rPr lang="en-US" dirty="0">
                <a:latin typeface="Algerian" panose="04020705040A02060702" pitchFamily="82" charset="0"/>
              </a:rPr>
              <a:t>Abstract </a:t>
            </a:r>
            <a:endParaRPr lang="en-IN"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303628" y="956603"/>
            <a:ext cx="10515600" cy="5247249"/>
          </a:xfrm>
        </p:spPr>
        <p:txBody>
          <a:bodyPr>
            <a:normAutofit/>
          </a:bodyPr>
          <a:lstStyle/>
          <a:p>
            <a:pPr marL="0" indent="0" algn="just">
              <a:buNone/>
            </a:pPr>
            <a:r>
              <a:rPr lang="en-IN" dirty="0">
                <a:latin typeface="Century Schoolbook" panose="02040604050505020304" pitchFamily="18" charset="0"/>
              </a:rPr>
              <a:t>                To develop a web based system for blood banks to manage information about the donors and blood stock.The hospital can send message alert to all the people who are all near to the hospital. The hospital can check availability of required blood from volunteers and send the message alert to all the donors.</a:t>
            </a:r>
            <a:endParaRPr lang="en-US" dirty="0">
              <a:latin typeface="Century Schoolbook" panose="02040604050505020304" pitchFamily="18" charset="0"/>
            </a:endParaRPr>
          </a:p>
          <a:p>
            <a:pPr marL="0" indent="0" algn="just">
              <a:buNone/>
            </a:pPr>
            <a:endParaRPr lang="en-IN" dirty="0"/>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r>
              <a:rPr lang="en-IN" sz="1600" dirty="0"/>
              <a:t>25-05-2022</a:t>
            </a:r>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3</a:t>
            </a:fld>
            <a:endParaRPr lang="en-IN" dirty="0"/>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3017520" y="6431915"/>
            <a:ext cx="6766560" cy="365125"/>
          </a:xfrm>
        </p:spPr>
        <p:txBody>
          <a:bodyPr/>
          <a:lstStyle/>
          <a:p>
            <a:r>
              <a:rPr lang="en-US" sz="1600" dirty="0"/>
              <a:t>MINI PROJECT-SECOND REVIEW</a:t>
            </a:r>
          </a:p>
          <a:p>
            <a:r>
              <a:rPr lang="en-US" sz="1600" dirty="0"/>
              <a:t>Department of CSE, KGiSL Institute of Technology, Coimbatore </a:t>
            </a:r>
            <a:endParaRPr lang="en-IN" sz="1600" dirty="0"/>
          </a:p>
          <a:p>
            <a:endParaRPr lang="en-IN" sz="1600" dirty="0"/>
          </a:p>
        </p:txBody>
      </p:sp>
    </p:spTree>
    <p:extLst>
      <p:ext uri="{BB962C8B-B14F-4D97-AF65-F5344CB8AC3E}">
        <p14:creationId xmlns:p14="http://schemas.microsoft.com/office/powerpoint/2010/main" val="2609865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lstStyle/>
          <a:p>
            <a:r>
              <a:rPr lang="en-US" dirty="0">
                <a:latin typeface="Algerian" panose="04020705040A02060702" pitchFamily="82" charset="0"/>
              </a:rPr>
              <a:t>EXISTING SYSTEM  </a:t>
            </a:r>
            <a:endParaRPr lang="en-IN"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303628" y="956603"/>
            <a:ext cx="10515600" cy="5247249"/>
          </a:xfrm>
        </p:spPr>
        <p:txBody>
          <a:bodyPr>
            <a:normAutofit/>
          </a:bodyPr>
          <a:lstStyle/>
          <a:p>
            <a:pPr marL="534988" indent="-450850" algn="just">
              <a:buFont typeface="Wingdings" panose="05000000000000000000" pitchFamily="2" charset="2"/>
              <a:buChar char="Ø"/>
            </a:pPr>
            <a:r>
              <a:rPr lang="en-IN" dirty="0">
                <a:latin typeface="Century Schoolbook" panose="02040604050505020304" pitchFamily="18" charset="0"/>
              </a:rPr>
              <a:t>There is no proper software to keep any record in blood bank and it is difficult to track the records of donor.</a:t>
            </a:r>
          </a:p>
          <a:p>
            <a:pPr marL="534988" indent="-450850" algn="just">
              <a:buFont typeface="Wingdings" panose="05000000000000000000" pitchFamily="2" charset="2"/>
              <a:buChar char="Ø"/>
            </a:pPr>
            <a:r>
              <a:rPr lang="en-IN" dirty="0">
                <a:latin typeface="Century Schoolbook" panose="02040604050505020304" pitchFamily="18" charset="0"/>
              </a:rPr>
              <a:t>Manually to keep accounts is tedious and risky job to    maintain those account for long period is difficult.</a:t>
            </a:r>
          </a:p>
          <a:p>
            <a:pPr marL="534988" indent="-450850">
              <a:buFont typeface="Wingdings" panose="05000000000000000000" pitchFamily="2" charset="2"/>
              <a:buChar char="Ø"/>
            </a:pPr>
            <a:endParaRPr lang="en-IN" dirty="0">
              <a:latin typeface="Century Schoolbook" panose="02040604050505020304" pitchFamily="18" charset="0"/>
            </a:endParaRPr>
          </a:p>
          <a:p>
            <a:pPr marL="84138" indent="0">
              <a:buNone/>
            </a:pPr>
            <a:r>
              <a:rPr lang="en-US" sz="4400" dirty="0">
                <a:latin typeface="Algerian" pitchFamily="82" charset="0"/>
              </a:rPr>
              <a:t>DRAWBACKS</a:t>
            </a:r>
          </a:p>
          <a:p>
            <a:pPr marL="534988" indent="-450850" algn="just">
              <a:buFont typeface="Wingdings" panose="05000000000000000000" pitchFamily="2" charset="2"/>
              <a:buChar char="Ø"/>
            </a:pPr>
            <a:r>
              <a:rPr lang="en-IN" dirty="0">
                <a:latin typeface="Century Schoolbook" panose="02040604050505020304" pitchFamily="18" charset="0"/>
              </a:rPr>
              <a:t>Improper management of blood leads to wastage of the available blood bank.</a:t>
            </a:r>
          </a:p>
          <a:p>
            <a:pPr marL="534988" indent="-450850" algn="just">
              <a:buFont typeface="Wingdings" panose="05000000000000000000" pitchFamily="2" charset="2"/>
              <a:buChar char="Ø"/>
            </a:pPr>
            <a:r>
              <a:rPr lang="en-IN" dirty="0">
                <a:latin typeface="Century Schoolbook" panose="02040604050505020304" pitchFamily="18" charset="0"/>
              </a:rPr>
              <a:t>Time consuming is high to store and update the data.</a:t>
            </a:r>
          </a:p>
          <a:p>
            <a:pPr marL="0" indent="0" algn="just">
              <a:buNone/>
            </a:pPr>
            <a:endParaRPr lang="en-IN" dirty="0"/>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r>
              <a:rPr lang="en-IN" sz="1600" dirty="0"/>
              <a:t>25-05-2022</a:t>
            </a:r>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4</a:t>
            </a:fld>
            <a:endParaRPr lang="en-IN" dirty="0"/>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3017520" y="6431915"/>
            <a:ext cx="6766560" cy="365125"/>
          </a:xfrm>
        </p:spPr>
        <p:txBody>
          <a:bodyPr/>
          <a:lstStyle/>
          <a:p>
            <a:r>
              <a:rPr lang="en-US" sz="1600" dirty="0"/>
              <a:t>MINI PROJECT-SECOND REVIEW</a:t>
            </a:r>
          </a:p>
          <a:p>
            <a:r>
              <a:rPr lang="en-US" sz="1600" dirty="0"/>
              <a:t>Department of CSE, KGiSL Institute of Technology, Coimbatore </a:t>
            </a:r>
            <a:endParaRPr lang="en-IN" sz="1600" dirty="0"/>
          </a:p>
          <a:p>
            <a:endParaRPr lang="en-IN" sz="1600" dirty="0"/>
          </a:p>
        </p:txBody>
      </p:sp>
    </p:spTree>
    <p:extLst>
      <p:ext uri="{BB962C8B-B14F-4D97-AF65-F5344CB8AC3E}">
        <p14:creationId xmlns:p14="http://schemas.microsoft.com/office/powerpoint/2010/main" val="266839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normAutofit/>
          </a:bodyPr>
          <a:lstStyle/>
          <a:p>
            <a:pPr marL="534988" indent="-450850"/>
            <a:r>
              <a:rPr lang="en-US" sz="4000" dirty="0">
                <a:latin typeface="Algerian" panose="04020705040A02060702" pitchFamily="82" charset="0"/>
              </a:rPr>
              <a:t>LITERATURE SURVEY</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755277267"/>
              </p:ext>
            </p:extLst>
          </p:nvPr>
        </p:nvGraphicFramePr>
        <p:xfrm>
          <a:off x="820615" y="855784"/>
          <a:ext cx="10644553" cy="5502594"/>
        </p:xfrm>
        <a:graphic>
          <a:graphicData uri="http://schemas.openxmlformats.org/drawingml/2006/table">
            <a:tbl>
              <a:tblPr firstRow="1" bandRow="1">
                <a:tableStyleId>{5C22544A-7EE6-4342-B048-85BDC9FD1C3A}</a:tableStyleId>
              </a:tblPr>
              <a:tblGrid>
                <a:gridCol w="2640857">
                  <a:extLst>
                    <a:ext uri="{9D8B030D-6E8A-4147-A177-3AD203B41FA5}">
                      <a16:colId xmlns:a16="http://schemas.microsoft.com/office/drawing/2014/main" val="20000"/>
                    </a:ext>
                  </a:extLst>
                </a:gridCol>
                <a:gridCol w="1834587">
                  <a:extLst>
                    <a:ext uri="{9D8B030D-6E8A-4147-A177-3AD203B41FA5}">
                      <a16:colId xmlns:a16="http://schemas.microsoft.com/office/drawing/2014/main" val="20001"/>
                    </a:ext>
                  </a:extLst>
                </a:gridCol>
                <a:gridCol w="2389834">
                  <a:extLst>
                    <a:ext uri="{9D8B030D-6E8A-4147-A177-3AD203B41FA5}">
                      <a16:colId xmlns:a16="http://schemas.microsoft.com/office/drawing/2014/main" val="20002"/>
                    </a:ext>
                  </a:extLst>
                </a:gridCol>
                <a:gridCol w="3779275">
                  <a:extLst>
                    <a:ext uri="{9D8B030D-6E8A-4147-A177-3AD203B41FA5}">
                      <a16:colId xmlns:a16="http://schemas.microsoft.com/office/drawing/2014/main" val="20003"/>
                    </a:ext>
                  </a:extLst>
                </a:gridCol>
              </a:tblGrid>
              <a:tr h="577856">
                <a:tc>
                  <a:txBody>
                    <a:bodyPr/>
                    <a:lstStyle/>
                    <a:p>
                      <a:pPr algn="ctr"/>
                      <a:r>
                        <a:rPr lang="en-US" dirty="0">
                          <a:latin typeface="Times New Roman" pitchFamily="18" charset="0"/>
                          <a:cs typeface="Times New Roman" pitchFamily="18" charset="0"/>
                        </a:rPr>
                        <a:t>TITLE</a:t>
                      </a:r>
                      <a:endParaRPr lang="en-IN" dirty="0">
                        <a:latin typeface="Times New Roman" pitchFamily="18" charset="0"/>
                        <a:cs typeface="Times New Roman" pitchFamily="18" charset="0"/>
                      </a:endParaRPr>
                    </a:p>
                  </a:txBody>
                  <a:tcPr/>
                </a:tc>
                <a:tc>
                  <a:txBody>
                    <a:bodyPr/>
                    <a:lstStyle/>
                    <a:p>
                      <a:pPr algn="ctr"/>
                      <a:r>
                        <a:rPr lang="en-US" dirty="0">
                          <a:latin typeface="Times New Roman" pitchFamily="18" charset="0"/>
                          <a:cs typeface="Times New Roman" pitchFamily="18" charset="0"/>
                        </a:rPr>
                        <a:t>PUBLICATION YEAR</a:t>
                      </a:r>
                      <a:endParaRPr lang="en-IN" dirty="0">
                        <a:latin typeface="Times New Roman" pitchFamily="18" charset="0"/>
                        <a:cs typeface="Times New Roman" pitchFamily="18" charset="0"/>
                      </a:endParaRPr>
                    </a:p>
                  </a:txBody>
                  <a:tcPr/>
                </a:tc>
                <a:tc>
                  <a:txBody>
                    <a:bodyPr/>
                    <a:lstStyle/>
                    <a:p>
                      <a:pPr algn="ctr"/>
                      <a:r>
                        <a:rPr lang="en-US" dirty="0">
                          <a:latin typeface="Times New Roman" pitchFamily="18" charset="0"/>
                          <a:cs typeface="Times New Roman" pitchFamily="18" charset="0"/>
                        </a:rPr>
                        <a:t>AUTHOR</a:t>
                      </a:r>
                      <a:r>
                        <a:rPr lang="en-US" baseline="0" dirty="0">
                          <a:latin typeface="Times New Roman" pitchFamily="18" charset="0"/>
                          <a:cs typeface="Times New Roman" pitchFamily="18" charset="0"/>
                        </a:rPr>
                        <a:t> / PUBLISHER</a:t>
                      </a:r>
                      <a:endParaRPr lang="en-IN" dirty="0">
                        <a:latin typeface="Times New Roman" pitchFamily="18" charset="0"/>
                        <a:cs typeface="Times New Roman" pitchFamily="18" charset="0"/>
                      </a:endParaRPr>
                    </a:p>
                  </a:txBody>
                  <a:tcPr/>
                </a:tc>
                <a:tc>
                  <a:txBody>
                    <a:bodyPr/>
                    <a:lstStyle/>
                    <a:p>
                      <a:pPr algn="ctr"/>
                      <a:r>
                        <a:rPr lang="en-US" dirty="0">
                          <a:latin typeface="Times New Roman" pitchFamily="18" charset="0"/>
                          <a:cs typeface="Times New Roman" pitchFamily="18" charset="0"/>
                        </a:rPr>
                        <a:t>DESCRIPTION</a:t>
                      </a:r>
                      <a:endParaRPr lang="en-IN"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766498">
                <a:tc>
                  <a:txBody>
                    <a:bodyPr/>
                    <a:lstStyle/>
                    <a:p>
                      <a:pPr algn="ctr"/>
                      <a:r>
                        <a:rPr lang="en-IN" dirty="0">
                          <a:latin typeface="Times New Roman" pitchFamily="18" charset="0"/>
                          <a:cs typeface="Times New Roman" pitchFamily="18" charset="0"/>
                        </a:rPr>
                        <a:t>Modelling</a:t>
                      </a:r>
                      <a:r>
                        <a:rPr lang="en-IN" baseline="0" dirty="0">
                          <a:latin typeface="Times New Roman" pitchFamily="18" charset="0"/>
                          <a:cs typeface="Times New Roman" pitchFamily="18" charset="0"/>
                        </a:rPr>
                        <a:t> and simulation of blood collection</a:t>
                      </a:r>
                      <a:endParaRPr lang="en-IN" dirty="0">
                        <a:latin typeface="Times New Roman" pitchFamily="18" charset="0"/>
                        <a:cs typeface="Times New Roman" pitchFamily="18" charset="0"/>
                      </a:endParaRPr>
                    </a:p>
                  </a:txBody>
                  <a:tcPr/>
                </a:tc>
                <a:tc>
                  <a:txBody>
                    <a:bodyPr/>
                    <a:lstStyle/>
                    <a:p>
                      <a:pPr algn="ctr"/>
                      <a:r>
                        <a:rPr lang="en-IN" dirty="0">
                          <a:latin typeface="Times New Roman" pitchFamily="18" charset="0"/>
                          <a:cs typeface="Times New Roman" pitchFamily="18" charset="0"/>
                        </a:rPr>
                        <a:t>2021</a:t>
                      </a:r>
                    </a:p>
                  </a:txBody>
                  <a:tcPr/>
                </a:tc>
                <a:tc>
                  <a:txBody>
                    <a:bodyPr/>
                    <a:lstStyle/>
                    <a:p>
                      <a:pPr algn="ctr"/>
                      <a:r>
                        <a:rPr lang="en-IN" dirty="0">
                          <a:latin typeface="Times New Roman" pitchFamily="18" charset="0"/>
                          <a:cs typeface="Times New Roman" pitchFamily="18" charset="0"/>
                        </a:rPr>
                        <a:t>Edgar Alfonso</a:t>
                      </a:r>
                    </a:p>
                  </a:txBody>
                  <a:tcPr/>
                </a:tc>
                <a:tc>
                  <a:txBody>
                    <a:bodyPr/>
                    <a:lstStyle/>
                    <a:p>
                      <a:pPr algn="ctr"/>
                      <a:r>
                        <a:rPr lang="en-US" sz="1800" b="0" i="0" kern="1200" dirty="0">
                          <a:solidFill>
                            <a:schemeClr val="dk1"/>
                          </a:solidFill>
                          <a:effectLst/>
                          <a:latin typeface="Times New Roman" pitchFamily="18" charset="0"/>
                          <a:ea typeface="+mn-ea"/>
                          <a:cs typeface="Times New Roman" pitchFamily="18" charset="0"/>
                        </a:rPr>
                        <a:t>Mobile blood collection</a:t>
                      </a:r>
                      <a:endParaRPr lang="en-IN"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825509">
                <a:tc>
                  <a:txBody>
                    <a:bodyPr/>
                    <a:lstStyle/>
                    <a:p>
                      <a:pPr algn="ctr"/>
                      <a:r>
                        <a:rPr lang="en-US" dirty="0">
                          <a:latin typeface="Times New Roman" pitchFamily="18" charset="0"/>
                          <a:cs typeface="Times New Roman" pitchFamily="18" charset="0"/>
                        </a:rPr>
                        <a:t>The</a:t>
                      </a:r>
                      <a:r>
                        <a:rPr lang="en-US" baseline="0" dirty="0">
                          <a:latin typeface="Times New Roman" pitchFamily="18" charset="0"/>
                          <a:cs typeface="Times New Roman" pitchFamily="18" charset="0"/>
                        </a:rPr>
                        <a:t> optimization of blood donor information and management system</a:t>
                      </a:r>
                      <a:endParaRPr lang="en-IN" dirty="0">
                        <a:latin typeface="Times New Roman" pitchFamily="18" charset="0"/>
                        <a:cs typeface="Times New Roman" pitchFamily="18" charset="0"/>
                      </a:endParaRPr>
                    </a:p>
                  </a:txBody>
                  <a:tcPr/>
                </a:tc>
                <a:tc>
                  <a:txBody>
                    <a:bodyPr/>
                    <a:lstStyle/>
                    <a:p>
                      <a:pPr algn="ctr"/>
                      <a:r>
                        <a:rPr lang="en-IN" dirty="0">
                          <a:latin typeface="Times New Roman" pitchFamily="18" charset="0"/>
                          <a:cs typeface="Times New Roman" pitchFamily="18" charset="0"/>
                        </a:rPr>
                        <a:t>2020</a:t>
                      </a:r>
                    </a:p>
                  </a:txBody>
                  <a:tcPr/>
                </a:tc>
                <a:tc>
                  <a:txBody>
                    <a:bodyPr/>
                    <a:lstStyle/>
                    <a:p>
                      <a:pPr algn="ctr"/>
                      <a:r>
                        <a:rPr lang="en-US" dirty="0">
                          <a:latin typeface="Times New Roman" pitchFamily="18" charset="0"/>
                          <a:cs typeface="Times New Roman" pitchFamily="18" charset="0"/>
                        </a:rPr>
                        <a:t>Shabana S</a:t>
                      </a:r>
                      <a:endParaRPr lang="en-IN" dirty="0">
                        <a:latin typeface="Times New Roman" pitchFamily="18" charset="0"/>
                        <a:cs typeface="Times New Roman" pitchFamily="18" charset="0"/>
                      </a:endParaRPr>
                    </a:p>
                  </a:txBody>
                  <a:tcPr/>
                </a:tc>
                <a:tc>
                  <a:txBody>
                    <a:bodyPr/>
                    <a:lstStyle/>
                    <a:p>
                      <a:pPr algn="ctr"/>
                      <a:r>
                        <a:rPr lang="en-US" sz="1800" b="0" i="0" kern="1200" dirty="0">
                          <a:solidFill>
                            <a:schemeClr val="dk1"/>
                          </a:solidFill>
                          <a:effectLst/>
                          <a:latin typeface="Times New Roman" pitchFamily="18" charset="0"/>
                          <a:ea typeface="+mn-ea"/>
                          <a:cs typeface="Times New Roman" pitchFamily="18" charset="0"/>
                        </a:rPr>
                        <a:t>Blood transfusion process</a:t>
                      </a:r>
                      <a:endParaRPr lang="en-IN"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996448">
                <a:tc>
                  <a:txBody>
                    <a:bodyPr/>
                    <a:lstStyle/>
                    <a:p>
                      <a:pPr algn="ctr"/>
                      <a:r>
                        <a:rPr lang="en-US" dirty="0">
                          <a:latin typeface="Times New Roman" pitchFamily="18" charset="0"/>
                          <a:cs typeface="Times New Roman" pitchFamily="18" charset="0"/>
                        </a:rPr>
                        <a:t>Blood</a:t>
                      </a:r>
                      <a:r>
                        <a:rPr lang="en-US" baseline="0" dirty="0">
                          <a:latin typeface="Times New Roman" pitchFamily="18" charset="0"/>
                          <a:cs typeface="Times New Roman" pitchFamily="18" charset="0"/>
                        </a:rPr>
                        <a:t> donor classification data mining models</a:t>
                      </a:r>
                      <a:endParaRPr lang="en-IN" dirty="0">
                        <a:latin typeface="Times New Roman" pitchFamily="18" charset="0"/>
                        <a:cs typeface="Times New Roman" pitchFamily="18" charset="0"/>
                      </a:endParaRPr>
                    </a:p>
                  </a:txBody>
                  <a:tcPr/>
                </a:tc>
                <a:tc>
                  <a:txBody>
                    <a:bodyPr/>
                    <a:lstStyle/>
                    <a:p>
                      <a:pPr algn="ctr"/>
                      <a:r>
                        <a:rPr lang="en-US" dirty="0">
                          <a:latin typeface="Times New Roman" pitchFamily="18" charset="0"/>
                          <a:cs typeface="Times New Roman" pitchFamily="18" charset="0"/>
                        </a:rPr>
                        <a:t>2020</a:t>
                      </a:r>
                      <a:endParaRPr lang="en-IN" dirty="0">
                        <a:latin typeface="Times New Roman" pitchFamily="18" charset="0"/>
                        <a:cs typeface="Times New Roman" pitchFamily="18" charset="0"/>
                      </a:endParaRPr>
                    </a:p>
                  </a:txBody>
                  <a:tcPr/>
                </a:tc>
                <a:tc>
                  <a:txBody>
                    <a:bodyPr/>
                    <a:lstStyle/>
                    <a:p>
                      <a:pPr algn="ctr"/>
                      <a:r>
                        <a:rPr lang="en-US" dirty="0">
                          <a:latin typeface="Times New Roman" pitchFamily="18" charset="0"/>
                          <a:cs typeface="Times New Roman" pitchFamily="18" charset="0"/>
                        </a:rPr>
                        <a:t>Santhanam</a:t>
                      </a:r>
                      <a:r>
                        <a:rPr lang="en-US" baseline="0" dirty="0">
                          <a:latin typeface="Times New Roman" pitchFamily="18" charset="0"/>
                          <a:cs typeface="Times New Roman" pitchFamily="18" charset="0"/>
                        </a:rPr>
                        <a:t> T</a:t>
                      </a:r>
                      <a:endParaRPr lang="en-IN" dirty="0">
                        <a:latin typeface="Times New Roman" pitchFamily="18" charset="0"/>
                        <a:cs typeface="Times New Roman" pitchFamily="18" charset="0"/>
                      </a:endParaRPr>
                    </a:p>
                  </a:txBody>
                  <a:tcPr/>
                </a:tc>
                <a:tc>
                  <a:txBody>
                    <a:bodyPr/>
                    <a:lstStyle/>
                    <a:p>
                      <a:pPr algn="ctr"/>
                      <a:r>
                        <a:rPr lang="en-US" sz="1800" b="0" i="0" kern="1200" dirty="0">
                          <a:solidFill>
                            <a:schemeClr val="dk1"/>
                          </a:solidFill>
                          <a:effectLst/>
                          <a:latin typeface="Times New Roman" pitchFamily="18" charset="0"/>
                          <a:ea typeface="+mn-ea"/>
                          <a:cs typeface="Times New Roman" pitchFamily="18" charset="0"/>
                        </a:rPr>
                        <a:t>Development of donor classification</a:t>
                      </a:r>
                      <a:endParaRPr lang="en-IN" dirty="0">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839823">
                <a:tc>
                  <a:txBody>
                    <a:bodyPr/>
                    <a:lstStyle/>
                    <a:p>
                      <a:pPr algn="ctr"/>
                      <a:r>
                        <a:rPr lang="en-US" dirty="0">
                          <a:latin typeface="Times New Roman" pitchFamily="18" charset="0"/>
                          <a:cs typeface="Times New Roman" pitchFamily="18" charset="0"/>
                        </a:rPr>
                        <a:t>Supply</a:t>
                      </a:r>
                      <a:r>
                        <a:rPr lang="en-US" baseline="0" dirty="0">
                          <a:latin typeface="Times New Roman" pitchFamily="18" charset="0"/>
                          <a:cs typeface="Times New Roman" pitchFamily="18" charset="0"/>
                        </a:rPr>
                        <a:t> chain management for blood and blood product</a:t>
                      </a:r>
                    </a:p>
                    <a:p>
                      <a:pPr algn="ctr"/>
                      <a:endParaRPr lang="en-IN" dirty="0">
                        <a:latin typeface="Times New Roman" pitchFamily="18" charset="0"/>
                        <a:cs typeface="Times New Roman" pitchFamily="18" charset="0"/>
                      </a:endParaRPr>
                    </a:p>
                  </a:txBody>
                  <a:tcPr/>
                </a:tc>
                <a:tc>
                  <a:txBody>
                    <a:bodyPr/>
                    <a:lstStyle/>
                    <a:p>
                      <a:pPr algn="ctr"/>
                      <a:r>
                        <a:rPr lang="en-US" dirty="0">
                          <a:latin typeface="Times New Roman" pitchFamily="18" charset="0"/>
                          <a:cs typeface="Times New Roman" pitchFamily="18" charset="0"/>
                        </a:rPr>
                        <a:t>2019</a:t>
                      </a:r>
                      <a:endParaRPr lang="en-IN" dirty="0">
                        <a:latin typeface="Times New Roman" pitchFamily="18" charset="0"/>
                        <a:cs typeface="Times New Roman" pitchFamily="18" charset="0"/>
                      </a:endParaRPr>
                    </a:p>
                  </a:txBody>
                  <a:tcPr/>
                </a:tc>
                <a:tc>
                  <a:txBody>
                    <a:bodyPr/>
                    <a:lstStyle/>
                    <a:p>
                      <a:pPr algn="ctr"/>
                      <a:r>
                        <a:rPr lang="en-US" dirty="0">
                          <a:latin typeface="Times New Roman" pitchFamily="18" charset="0"/>
                          <a:cs typeface="Times New Roman" pitchFamily="18" charset="0"/>
                        </a:rPr>
                        <a:t>Jeroen</a:t>
                      </a:r>
                      <a:r>
                        <a:rPr lang="en-US" baseline="0" dirty="0">
                          <a:latin typeface="Times New Roman" pitchFamily="18" charset="0"/>
                          <a:cs typeface="Times New Roman" pitchFamily="18" charset="0"/>
                        </a:rPr>
                        <a:t> Benien</a:t>
                      </a:r>
                      <a:endParaRPr lang="en-IN" dirty="0">
                        <a:latin typeface="Times New Roman" pitchFamily="18" charset="0"/>
                        <a:cs typeface="Times New Roman" pitchFamily="18" charset="0"/>
                      </a:endParaRPr>
                    </a:p>
                  </a:txBody>
                  <a:tcPr/>
                </a:tc>
                <a:tc>
                  <a:txBody>
                    <a:bodyPr/>
                    <a:lstStyle/>
                    <a:p>
                      <a:r>
                        <a:rPr lang="en-US" sz="1800" b="0" i="0" kern="1200" baseline="0" dirty="0">
                          <a:solidFill>
                            <a:schemeClr val="dk1"/>
                          </a:solidFill>
                          <a:effectLst/>
                          <a:latin typeface="Times New Roman" pitchFamily="18" charset="0"/>
                          <a:ea typeface="+mn-ea"/>
                          <a:cs typeface="Times New Roman" pitchFamily="18" charset="0"/>
                        </a:rPr>
                        <a:t>   D</a:t>
                      </a:r>
                      <a:r>
                        <a:rPr lang="en-US" sz="1800" b="0" i="0" kern="1200" dirty="0">
                          <a:solidFill>
                            <a:schemeClr val="dk1"/>
                          </a:solidFill>
                          <a:effectLst/>
                          <a:latin typeface="Times New Roman" pitchFamily="18" charset="0"/>
                          <a:ea typeface="+mn-ea"/>
                          <a:cs typeface="Times New Roman" pitchFamily="18" charset="0"/>
                        </a:rPr>
                        <a:t>emand for blood products</a:t>
                      </a:r>
                    </a:p>
                    <a:p>
                      <a:pPr algn="ctr"/>
                      <a:endParaRPr lang="en-IN" dirty="0">
                        <a:latin typeface="Times New Roman" pitchFamily="18" charset="0"/>
                        <a:cs typeface="Times New Roman" pitchFamily="18" charset="0"/>
                      </a:endParaRPr>
                    </a:p>
                  </a:txBody>
                  <a:tcPr/>
                </a:tc>
                <a:extLst>
                  <a:ext uri="{0D108BD9-81ED-4DB2-BD59-A6C34878D82A}">
                    <a16:rowId xmlns:a16="http://schemas.microsoft.com/office/drawing/2014/main" val="10004"/>
                  </a:ext>
                </a:extLst>
              </a:tr>
              <a:tr h="996448">
                <a:tc>
                  <a:txBody>
                    <a:bodyPr/>
                    <a:lstStyle/>
                    <a:p>
                      <a:pPr algn="ctr"/>
                      <a:r>
                        <a:rPr lang="en-US" dirty="0">
                          <a:latin typeface="Times New Roman" pitchFamily="18" charset="0"/>
                          <a:cs typeface="Times New Roman" pitchFamily="18" charset="0"/>
                        </a:rPr>
                        <a:t>Rasberry-Pi</a:t>
                      </a:r>
                      <a:r>
                        <a:rPr lang="en-US" baseline="0" dirty="0">
                          <a:latin typeface="Times New Roman" pitchFamily="18" charset="0"/>
                          <a:cs typeface="Times New Roman" pitchFamily="18" charset="0"/>
                        </a:rPr>
                        <a:t> based Embedded blood donation </a:t>
                      </a:r>
                      <a:endParaRPr lang="en-IN" dirty="0">
                        <a:latin typeface="Times New Roman" pitchFamily="18" charset="0"/>
                        <a:cs typeface="Times New Roman" pitchFamily="18" charset="0"/>
                      </a:endParaRPr>
                    </a:p>
                  </a:txBody>
                  <a:tcPr/>
                </a:tc>
                <a:tc>
                  <a:txBody>
                    <a:bodyPr/>
                    <a:lstStyle/>
                    <a:p>
                      <a:pPr algn="ctr"/>
                      <a:r>
                        <a:rPr lang="en-US" dirty="0">
                          <a:latin typeface="Times New Roman" pitchFamily="18" charset="0"/>
                          <a:cs typeface="Times New Roman" pitchFamily="18" charset="0"/>
                        </a:rPr>
                        <a:t>2019</a:t>
                      </a:r>
                      <a:endParaRPr lang="en-IN" dirty="0">
                        <a:latin typeface="Times New Roman" pitchFamily="18" charset="0"/>
                        <a:cs typeface="Times New Roman" pitchFamily="18" charset="0"/>
                      </a:endParaRPr>
                    </a:p>
                  </a:txBody>
                  <a:tcPr/>
                </a:tc>
                <a:tc>
                  <a:txBody>
                    <a:bodyPr/>
                    <a:lstStyle/>
                    <a:p>
                      <a:pPr algn="ctr"/>
                      <a:r>
                        <a:rPr lang="en-US" dirty="0">
                          <a:latin typeface="Times New Roman" pitchFamily="18" charset="0"/>
                          <a:cs typeface="Times New Roman" pitchFamily="18" charset="0"/>
                        </a:rPr>
                        <a:t>Suni</a:t>
                      </a:r>
                      <a:r>
                        <a:rPr lang="en-US" baseline="0" dirty="0">
                          <a:latin typeface="Times New Roman" pitchFamily="18" charset="0"/>
                          <a:cs typeface="Times New Roman" pitchFamily="18" charset="0"/>
                        </a:rPr>
                        <a:t>l P</a:t>
                      </a:r>
                      <a:endParaRPr lang="en-IN" dirty="0">
                        <a:latin typeface="Times New Roman" pitchFamily="18" charset="0"/>
                        <a:cs typeface="Times New Roman" pitchFamily="18" charset="0"/>
                      </a:endParaRPr>
                    </a:p>
                  </a:txBody>
                  <a:tcPr/>
                </a:tc>
                <a:tc>
                  <a:txBody>
                    <a:bodyPr/>
                    <a:lstStyle/>
                    <a:p>
                      <a:pPr algn="just"/>
                      <a:r>
                        <a:rPr lang="en-US" sz="1800" b="0" i="0" kern="1200" dirty="0">
                          <a:solidFill>
                            <a:schemeClr val="dk1"/>
                          </a:solidFill>
                          <a:effectLst/>
                          <a:latin typeface="Times New Roman" pitchFamily="18" charset="0"/>
                          <a:ea typeface="+mn-ea"/>
                          <a:cs typeface="Times New Roman" pitchFamily="18" charset="0"/>
                        </a:rPr>
                        <a:t> Android application of student blood     donor</a:t>
                      </a:r>
                    </a:p>
                    <a:p>
                      <a:pPr algn="ctr"/>
                      <a:endParaRPr lang="en-IN" dirty="0">
                        <a:latin typeface="Times New Roman" pitchFamily="18" charset="0"/>
                        <a:cs typeface="Times New Roman" pitchFamily="18" charset="0"/>
                      </a:endParaRPr>
                    </a:p>
                  </a:txBody>
                  <a:tcPr/>
                </a:tc>
                <a:extLst>
                  <a:ext uri="{0D108BD9-81ED-4DB2-BD59-A6C34878D82A}">
                    <a16:rowId xmlns:a16="http://schemas.microsoft.com/office/drawing/2014/main" val="10005"/>
                  </a:ext>
                </a:extLst>
              </a:tr>
            </a:tbl>
          </a:graphicData>
        </a:graphic>
      </p:graphicFrame>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r>
              <a:rPr lang="en-IN" sz="1600" dirty="0"/>
              <a:t>25-05-2022</a:t>
            </a:r>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5</a:t>
            </a:fld>
            <a:endParaRPr lang="en-IN" dirty="0"/>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3017519" y="6529754"/>
            <a:ext cx="6771249" cy="267286"/>
          </a:xfrm>
        </p:spPr>
        <p:txBody>
          <a:bodyPr/>
          <a:lstStyle/>
          <a:p>
            <a:r>
              <a:rPr lang="en-US" sz="1600" dirty="0"/>
              <a:t>MINI PROJECT-SECOND REVIEW</a:t>
            </a:r>
          </a:p>
          <a:p>
            <a:r>
              <a:rPr lang="en-US" sz="1600" dirty="0"/>
              <a:t>Department of CSE, KGiSL Institute of Technology, Coimbatore </a:t>
            </a:r>
            <a:endParaRPr lang="en-IN" sz="1600" dirty="0"/>
          </a:p>
          <a:p>
            <a:endParaRPr lang="en-IN" dirty="0"/>
          </a:p>
        </p:txBody>
      </p:sp>
    </p:spTree>
    <p:extLst>
      <p:ext uri="{BB962C8B-B14F-4D97-AF65-F5344CB8AC3E}">
        <p14:creationId xmlns:p14="http://schemas.microsoft.com/office/powerpoint/2010/main" val="266839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lstStyle/>
          <a:p>
            <a:r>
              <a:rPr lang="en-US" dirty="0">
                <a:latin typeface="Algerian" panose="04020705040A02060702" pitchFamily="82" charset="0"/>
              </a:rPr>
              <a:t>PROPOSED SYSTEM  </a:t>
            </a:r>
            <a:endParaRPr lang="en-IN"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303628" y="956603"/>
            <a:ext cx="10515600" cy="5247249"/>
          </a:xfrm>
        </p:spPr>
        <p:txBody>
          <a:bodyPr>
            <a:normAutofit/>
          </a:bodyPr>
          <a:lstStyle/>
          <a:p>
            <a:pPr marL="534988" indent="-450850" algn="just">
              <a:buFont typeface="Wingdings" panose="05000000000000000000" pitchFamily="2" charset="2"/>
              <a:buChar char="Ø"/>
            </a:pPr>
            <a:r>
              <a:rPr lang="en-IN" dirty="0">
                <a:latin typeface="Cambria" pitchFamily="18" charset="0"/>
              </a:rPr>
              <a:t>The donor can get text message in time and save his relative or friends life. </a:t>
            </a:r>
          </a:p>
          <a:p>
            <a:pPr marL="534988" indent="-450850" algn="just">
              <a:buFont typeface="Wingdings" panose="05000000000000000000" pitchFamily="2" charset="2"/>
              <a:buChar char="Ø"/>
            </a:pPr>
            <a:r>
              <a:rPr lang="en-IN" dirty="0">
                <a:latin typeface="Cambria" pitchFamily="18" charset="0"/>
              </a:rPr>
              <a:t>It helps the hospital who are in need of a blood by giving them all details of blood group availability.</a:t>
            </a:r>
          </a:p>
          <a:p>
            <a:pPr marL="84138" indent="0">
              <a:buNone/>
            </a:pPr>
            <a:r>
              <a:rPr lang="en-US" sz="4400" dirty="0">
                <a:latin typeface="Algerian" pitchFamily="82" charset="0"/>
              </a:rPr>
              <a:t>ADVANTAGES</a:t>
            </a:r>
            <a:endParaRPr lang="en-IN" sz="4400" dirty="0">
              <a:latin typeface="Algerian" pitchFamily="82" charset="0"/>
            </a:endParaRPr>
          </a:p>
          <a:p>
            <a:pPr marL="534988" indent="-450850">
              <a:buFont typeface="Wingdings" panose="05000000000000000000" pitchFamily="2" charset="2"/>
              <a:buChar char="Ø"/>
            </a:pPr>
            <a:r>
              <a:rPr lang="en-IN" dirty="0">
                <a:latin typeface="Cambria" pitchFamily="18" charset="0"/>
              </a:rPr>
              <a:t>The main benefits of this system is the information available blood group and inventory of the blood group.</a:t>
            </a:r>
          </a:p>
          <a:p>
            <a:pPr marL="534988" indent="-450850">
              <a:buNone/>
            </a:pPr>
            <a:endParaRPr lang="en-US" dirty="0">
              <a:latin typeface="Cambria" pitchFamily="18" charset="0"/>
            </a:endParaRPr>
          </a:p>
          <a:p>
            <a:pPr marL="534988" indent="-450850">
              <a:buFont typeface="Wingdings" panose="05000000000000000000" pitchFamily="2" charset="2"/>
              <a:buChar char="Ø"/>
            </a:pPr>
            <a:endParaRPr lang="en-US" dirty="0">
              <a:latin typeface="Cambria" pitchFamily="18" charset="0"/>
            </a:endParaRPr>
          </a:p>
          <a:p>
            <a:pPr marL="534988" indent="-450850">
              <a:buFont typeface="Wingdings" panose="05000000000000000000" pitchFamily="2" charset="2"/>
              <a:buChar char="Ø"/>
            </a:pPr>
            <a:endParaRPr lang="en-US" dirty="0">
              <a:latin typeface="Cambria"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r>
              <a:rPr lang="en-IN" sz="1600" dirty="0"/>
              <a:t>25-05-2022</a:t>
            </a:r>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6</a:t>
            </a:fld>
            <a:endParaRPr lang="en-IN" dirty="0"/>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3017520" y="6431915"/>
            <a:ext cx="6766560" cy="365125"/>
          </a:xfrm>
        </p:spPr>
        <p:txBody>
          <a:bodyPr/>
          <a:lstStyle/>
          <a:p>
            <a:r>
              <a:rPr lang="en-US" sz="1600" dirty="0"/>
              <a:t>MINI PROJECT-SECOND REVIEW</a:t>
            </a:r>
          </a:p>
          <a:p>
            <a:r>
              <a:rPr lang="en-US" sz="1600" dirty="0"/>
              <a:t>Department of CSE, KGiSL Institute of Technology, Coimbatore </a:t>
            </a:r>
            <a:endParaRPr lang="en-IN" sz="1600" dirty="0"/>
          </a:p>
          <a:p>
            <a:endParaRPr lang="en-IN" dirty="0"/>
          </a:p>
        </p:txBody>
      </p:sp>
    </p:spTree>
    <p:extLst>
      <p:ext uri="{BB962C8B-B14F-4D97-AF65-F5344CB8AC3E}">
        <p14:creationId xmlns:p14="http://schemas.microsoft.com/office/powerpoint/2010/main" val="2769145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55574" y="111906"/>
            <a:ext cx="11036167" cy="1262644"/>
          </a:xfrm>
        </p:spPr>
        <p:txBody>
          <a:bodyPr>
            <a:normAutofit/>
          </a:bodyPr>
          <a:lstStyle/>
          <a:p>
            <a:r>
              <a:rPr lang="en-US" dirty="0">
                <a:latin typeface="Algerian" panose="04020705040A02060702" pitchFamily="82" charset="0"/>
              </a:rPr>
              <a:t>ARCHITECTURAL DIAGRAM</a:t>
            </a:r>
            <a:endParaRPr lang="en-IN" dirty="0">
              <a:latin typeface="Algerian" pitchFamily="82" charset="0"/>
            </a:endParaRPr>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303628" y="956603"/>
            <a:ext cx="10515600" cy="5247249"/>
          </a:xfrm>
        </p:spPr>
        <p:txBody>
          <a:bodyPr>
            <a:normAutofit/>
          </a:bodyPr>
          <a:lstStyle/>
          <a:p>
            <a:pPr marL="534988" indent="-450850">
              <a:buFont typeface="Wingdings" panose="05000000000000000000" pitchFamily="2" charset="2"/>
              <a:buChar char="Ø"/>
            </a:pPr>
            <a:endParaRPr lang="en-US" dirty="0">
              <a:latin typeface="Cambria" pitchFamily="18" charset="0"/>
            </a:endParaRPr>
          </a:p>
          <a:p>
            <a:pPr marL="534988" indent="-450850">
              <a:buFont typeface="Wingdings" panose="05000000000000000000" pitchFamily="2" charset="2"/>
              <a:buChar char="Ø"/>
            </a:pPr>
            <a:endParaRPr lang="en-US" dirty="0">
              <a:latin typeface="Cambria" pitchFamily="18" charset="0"/>
            </a:endParaRPr>
          </a:p>
          <a:p>
            <a:pPr marL="534988" indent="-450850">
              <a:buFont typeface="Wingdings" panose="05000000000000000000" pitchFamily="2" charset="2"/>
              <a:buChar char="Ø"/>
            </a:pPr>
            <a:endParaRPr lang="en-US" dirty="0">
              <a:latin typeface="Cambria" pitchFamily="18" charset="0"/>
            </a:endParaRPr>
          </a:p>
          <a:p>
            <a:pPr marL="534988" indent="-450850">
              <a:buFont typeface="Wingdings" panose="05000000000000000000" pitchFamily="2" charset="2"/>
              <a:buChar char="Ø"/>
            </a:pPr>
            <a:endParaRPr lang="en-US" dirty="0">
              <a:latin typeface="Cambria" pitchFamily="18" charset="0"/>
            </a:endParaRPr>
          </a:p>
          <a:p>
            <a:pPr marL="534988" indent="-450850">
              <a:buFont typeface="Wingdings" panose="05000000000000000000" pitchFamily="2" charset="2"/>
              <a:buChar char="Ø"/>
            </a:pPr>
            <a:endParaRPr lang="en-US" dirty="0">
              <a:latin typeface="Cambria"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r>
              <a:rPr lang="en-IN" sz="1600" dirty="0"/>
              <a:t>25-05-2022</a:t>
            </a:r>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7</a:t>
            </a:fld>
            <a:endParaRPr lang="en-IN" dirty="0"/>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3017520" y="6431915"/>
            <a:ext cx="6766560" cy="365125"/>
          </a:xfrm>
        </p:spPr>
        <p:txBody>
          <a:bodyPr/>
          <a:lstStyle/>
          <a:p>
            <a:r>
              <a:rPr lang="en-US" sz="1600" dirty="0"/>
              <a:t>MINI PROJECT-SECOND REVIEW</a:t>
            </a:r>
          </a:p>
          <a:p>
            <a:r>
              <a:rPr lang="en-US" sz="1600" dirty="0"/>
              <a:t>Department of CSE, KGiSL Institute of Technology, Coimbatore </a:t>
            </a:r>
            <a:endParaRPr lang="en-IN" sz="1600" dirty="0"/>
          </a:p>
          <a:p>
            <a:endParaRPr lang="en-IN" sz="1600" dirty="0"/>
          </a:p>
        </p:txBody>
      </p:sp>
      <p:sp>
        <p:nvSpPr>
          <p:cNvPr id="7170" name="AutoShape 2" descr="blob:https://web.whatsapp.com/507d6716-ffcc-4eb9-9d6f-400179c4824f"/>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 name="Picture 10">
            <a:extLst>
              <a:ext uri="{FF2B5EF4-FFF2-40B4-BE49-F238E27FC236}">
                <a16:creationId xmlns:a16="http://schemas.microsoft.com/office/drawing/2014/main" id="{FCFC8564-13CD-6D1D-DF1A-F12BBCC7B91C}"/>
              </a:ext>
            </a:extLst>
          </p:cNvPr>
          <p:cNvPicPr>
            <a:picLocks noChangeAspect="1"/>
          </p:cNvPicPr>
          <p:nvPr/>
        </p:nvPicPr>
        <p:blipFill>
          <a:blip r:embed="rId3"/>
          <a:stretch>
            <a:fillRect/>
          </a:stretch>
        </p:blipFill>
        <p:spPr>
          <a:xfrm>
            <a:off x="2391508" y="1500044"/>
            <a:ext cx="7326922" cy="4191675"/>
          </a:xfrm>
          <a:prstGeom prst="rect">
            <a:avLst/>
          </a:prstGeom>
        </p:spPr>
      </p:pic>
    </p:spTree>
    <p:extLst>
      <p:ext uri="{BB962C8B-B14F-4D97-AF65-F5344CB8AC3E}">
        <p14:creationId xmlns:p14="http://schemas.microsoft.com/office/powerpoint/2010/main" val="2769145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lstStyle/>
          <a:p>
            <a:r>
              <a:rPr lang="en-US" dirty="0">
                <a:latin typeface="Algerian" pitchFamily="82" charset="0"/>
              </a:rPr>
              <a:t>Modules split up</a:t>
            </a:r>
            <a:endParaRPr lang="en-IN" dirty="0">
              <a:latin typeface="Algerian" pitchFamily="82" charset="0"/>
            </a:endParaRPr>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303628" y="956603"/>
            <a:ext cx="10515600" cy="5247249"/>
          </a:xfrm>
        </p:spPr>
        <p:txBody>
          <a:bodyPr>
            <a:normAutofit/>
          </a:bodyPr>
          <a:lstStyle/>
          <a:p>
            <a:pPr marL="534988" indent="-450850">
              <a:buFont typeface="Wingdings" panose="05000000000000000000" pitchFamily="2" charset="2"/>
              <a:buChar char="Ø"/>
            </a:pPr>
            <a:endParaRPr lang="en-US" dirty="0">
              <a:latin typeface="Cambria" pitchFamily="18" charset="0"/>
            </a:endParaRPr>
          </a:p>
          <a:p>
            <a:pPr marL="534988" indent="-450850">
              <a:buFont typeface="Wingdings" panose="05000000000000000000" pitchFamily="2" charset="2"/>
              <a:buChar char="Ø"/>
            </a:pPr>
            <a:r>
              <a:rPr lang="en-US" dirty="0">
                <a:latin typeface="Cambria" pitchFamily="18" charset="0"/>
              </a:rPr>
              <a:t>Module 1:Design a home page</a:t>
            </a:r>
          </a:p>
          <a:p>
            <a:pPr marL="534988" indent="-450850">
              <a:buFont typeface="Wingdings" panose="05000000000000000000" pitchFamily="2" charset="2"/>
              <a:buChar char="Ø"/>
            </a:pPr>
            <a:r>
              <a:rPr lang="en-US" dirty="0">
                <a:latin typeface="Cambria" pitchFamily="18" charset="0"/>
              </a:rPr>
              <a:t>Module 2:Collect donor’s information</a:t>
            </a:r>
          </a:p>
          <a:p>
            <a:pPr marL="534988" indent="-450850">
              <a:buFont typeface="Wingdings" panose="05000000000000000000" pitchFamily="2" charset="2"/>
              <a:buChar char="Ø"/>
            </a:pPr>
            <a:r>
              <a:rPr lang="en-US" dirty="0">
                <a:latin typeface="Cambria" pitchFamily="18" charset="0"/>
              </a:rPr>
              <a:t>Module 3:Blood request message alert </a:t>
            </a:r>
          </a:p>
          <a:p>
            <a:pPr marL="534988" indent="-450850">
              <a:buFont typeface="Wingdings" panose="05000000000000000000" pitchFamily="2" charset="2"/>
              <a:buChar char="Ø"/>
            </a:pPr>
            <a:r>
              <a:rPr lang="en-US" dirty="0">
                <a:latin typeface="Cambria" pitchFamily="18" charset="0"/>
              </a:rPr>
              <a:t>Module 4:Blood received message alert</a:t>
            </a:r>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0968"/>
            <a:ext cx="1328224" cy="365125"/>
          </a:xfrm>
        </p:spPr>
        <p:txBody>
          <a:bodyPr/>
          <a:lstStyle/>
          <a:p>
            <a:r>
              <a:rPr lang="en-IN" sz="1600" dirty="0"/>
              <a:t>25-05-2022</a:t>
            </a:r>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8</a:t>
            </a:fld>
            <a:endParaRPr lang="en-IN" dirty="0"/>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3017520" y="6431915"/>
            <a:ext cx="6766560" cy="365125"/>
          </a:xfrm>
        </p:spPr>
        <p:txBody>
          <a:bodyPr/>
          <a:lstStyle/>
          <a:p>
            <a:r>
              <a:rPr lang="en-US" sz="1600" dirty="0"/>
              <a:t>MINI PROJECT-SECOND REVIEW</a:t>
            </a:r>
          </a:p>
          <a:p>
            <a:r>
              <a:rPr lang="en-US" sz="1600" dirty="0"/>
              <a:t>Department of CSE, KGiSL Institute of Technology, Coimbatore </a:t>
            </a:r>
            <a:endParaRPr lang="en-IN" sz="1600" dirty="0"/>
          </a:p>
          <a:p>
            <a:endParaRPr lang="en-IN" sz="1600" dirty="0"/>
          </a:p>
        </p:txBody>
      </p:sp>
    </p:spTree>
    <p:extLst>
      <p:ext uri="{BB962C8B-B14F-4D97-AF65-F5344CB8AC3E}">
        <p14:creationId xmlns:p14="http://schemas.microsoft.com/office/powerpoint/2010/main" val="2769145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module 1- SCREENSHOTS</a:t>
            </a:r>
          </a:p>
        </p:txBody>
      </p:sp>
      <p:sp>
        <p:nvSpPr>
          <p:cNvPr id="4" name="Date Placeholder 3"/>
          <p:cNvSpPr>
            <a:spLocks noGrp="1"/>
          </p:cNvSpPr>
          <p:nvPr>
            <p:ph type="dt" sz="half" idx="10"/>
          </p:nvPr>
        </p:nvSpPr>
        <p:spPr>
          <a:xfrm>
            <a:off x="149087" y="6394083"/>
            <a:ext cx="2743200" cy="365125"/>
          </a:xfrm>
        </p:spPr>
        <p:txBody>
          <a:bodyPr/>
          <a:lstStyle/>
          <a:p>
            <a:r>
              <a:rPr lang="en-IN" sz="1600" dirty="0"/>
              <a:t>25-05-2022</a:t>
            </a:r>
          </a:p>
        </p:txBody>
      </p:sp>
      <p:sp>
        <p:nvSpPr>
          <p:cNvPr id="5" name="Footer Placeholder 4"/>
          <p:cNvSpPr>
            <a:spLocks noGrp="1"/>
          </p:cNvSpPr>
          <p:nvPr>
            <p:ph type="ftr" sz="quarter" idx="11"/>
          </p:nvPr>
        </p:nvSpPr>
        <p:spPr>
          <a:xfrm>
            <a:off x="3610708" y="6295292"/>
            <a:ext cx="6377354" cy="562708"/>
          </a:xfrm>
        </p:spPr>
        <p:txBody>
          <a:bodyPr/>
          <a:lstStyle/>
          <a:p>
            <a:endParaRPr lang="en-US" sz="1600" dirty="0"/>
          </a:p>
          <a:p>
            <a:r>
              <a:rPr lang="en-US" sz="1600" dirty="0"/>
              <a:t>MINI PROJECT-SECOND REVIEW</a:t>
            </a:r>
          </a:p>
          <a:p>
            <a:r>
              <a:rPr lang="en-US" sz="1600" dirty="0"/>
              <a:t>Department of CSE, KGiSL Institute of Technology, Coimbatore </a:t>
            </a:r>
            <a:endParaRPr lang="en-IN" sz="1600" dirty="0"/>
          </a:p>
          <a:p>
            <a:endParaRPr lang="en-IN" sz="1600" dirty="0"/>
          </a:p>
        </p:txBody>
      </p:sp>
      <p:sp>
        <p:nvSpPr>
          <p:cNvPr id="6" name="Slide Number Placeholder 5"/>
          <p:cNvSpPr>
            <a:spLocks noGrp="1"/>
          </p:cNvSpPr>
          <p:nvPr>
            <p:ph type="sldNum" sz="quarter" idx="12"/>
          </p:nvPr>
        </p:nvSpPr>
        <p:spPr>
          <a:xfrm>
            <a:off x="9272955" y="6315079"/>
            <a:ext cx="2743200" cy="365125"/>
          </a:xfrm>
        </p:spPr>
        <p:txBody>
          <a:bodyPr/>
          <a:lstStyle/>
          <a:p>
            <a:fld id="{370E2DBF-622E-4774-BABA-0B90A0613018}" type="slidenum">
              <a:rPr lang="en-IN" sz="1600" smtClean="0"/>
              <a:pPr/>
              <a:t>9</a:t>
            </a:fld>
            <a:endParaRPr lang="en-IN" sz="1600" dirty="0"/>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73155" y="222739"/>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Content Placeholder 7"/>
          <p:cNvPicPr>
            <a:picLocks noGrp="1"/>
          </p:cNvPicPr>
          <p:nvPr>
            <p:ph idx="1"/>
          </p:nvPr>
        </p:nvPicPr>
        <p:blipFill>
          <a:blip r:embed="rId3"/>
          <a:stretch>
            <a:fillRect/>
          </a:stretch>
        </p:blipFill>
        <p:spPr>
          <a:xfrm>
            <a:off x="1741869" y="1751746"/>
            <a:ext cx="8496225" cy="435133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1325</TotalTime>
  <Words>1118</Words>
  <Application>Microsoft Office PowerPoint</Application>
  <PresentationFormat>Widescreen</PresentationFormat>
  <Paragraphs>179</Paragraphs>
  <Slides>20</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20</vt:i4>
      </vt:variant>
    </vt:vector>
  </HeadingPairs>
  <TitlesOfParts>
    <vt:vector size="31" baseType="lpstr">
      <vt:lpstr>Algerian</vt:lpstr>
      <vt:lpstr>Angsana New</vt:lpstr>
      <vt:lpstr>Arial</vt:lpstr>
      <vt:lpstr>Calibri</vt:lpstr>
      <vt:lpstr>Calibri Light</vt:lpstr>
      <vt:lpstr>Cambria</vt:lpstr>
      <vt:lpstr>Century Schoolbook</vt:lpstr>
      <vt:lpstr>Times New Roman</vt:lpstr>
      <vt:lpstr>Wingdings</vt:lpstr>
      <vt:lpstr>Office Theme</vt:lpstr>
      <vt:lpstr>Custom Design</vt:lpstr>
      <vt:lpstr>PowerPoint Presentation</vt:lpstr>
      <vt:lpstr>Agenda </vt:lpstr>
      <vt:lpstr>Abstract </vt:lpstr>
      <vt:lpstr>EXISTING SYSTEM  </vt:lpstr>
      <vt:lpstr>LITERATURE SURVEY</vt:lpstr>
      <vt:lpstr>PROPOSED SYSTEM  </vt:lpstr>
      <vt:lpstr>ARCHITECTURAL DIAGRAM</vt:lpstr>
      <vt:lpstr>Modules split up</vt:lpstr>
      <vt:lpstr>module 1- SCREENSHOTS</vt:lpstr>
      <vt:lpstr>Module 2 - SCREENSHOTS</vt:lpstr>
      <vt:lpstr>Module 2 - SCREENSHOTS</vt:lpstr>
      <vt:lpstr>Module 2 - SCREENSHOTS</vt:lpstr>
      <vt:lpstr> MODULE 2 - SCREENSHOTS</vt:lpstr>
      <vt:lpstr>MODULE 3 - SCREENSHOTS</vt:lpstr>
      <vt:lpstr>EXPECTED OUTCOME  </vt:lpstr>
      <vt:lpstr>REFERENCEs</vt:lpstr>
      <vt:lpstr>REFERENCEs</vt:lpstr>
      <vt:lpstr>REFERENCES</vt:lpstr>
      <vt:lpstr>TIMELINE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dc:creator>
  <cp:lastModifiedBy>Sasi Keerthana</cp:lastModifiedBy>
  <cp:revision>149</cp:revision>
  <dcterms:created xsi:type="dcterms:W3CDTF">2020-07-26T14:56:46Z</dcterms:created>
  <dcterms:modified xsi:type="dcterms:W3CDTF">2022-06-25T17:51:03Z</dcterms:modified>
</cp:coreProperties>
</file>