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76" r:id="rId4"/>
    <p:sldId id="288" r:id="rId5"/>
    <p:sldId id="289" r:id="rId6"/>
    <p:sldId id="294" r:id="rId7"/>
    <p:sldId id="290" r:id="rId8"/>
    <p:sldId id="295" r:id="rId9"/>
    <p:sldId id="296" r:id="rId10"/>
    <p:sldId id="309" r:id="rId11"/>
    <p:sldId id="305" r:id="rId12"/>
    <p:sldId id="306" r:id="rId13"/>
    <p:sldId id="307" r:id="rId14"/>
    <p:sldId id="308" r:id="rId15"/>
    <p:sldId id="311" r:id="rId16"/>
    <p:sldId id="312" r:id="rId17"/>
    <p:sldId id="313" r:id="rId18"/>
    <p:sldId id="291" r:id="rId19"/>
    <p:sldId id="292" r:id="rId20"/>
    <p:sldId id="298" r:id="rId21"/>
    <p:sldId id="310" r:id="rId22"/>
    <p:sldId id="293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CEC129C5-AEAB-4D54-ADE4-7976C511E497}" type="datetime1">
              <a:rPr lang="en-IN" smtClean="0"/>
              <a:pPr/>
              <a:t>26-06-2022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87CE-EE0A-4FEE-A1BD-D63960455569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68B-037D-477F-A258-3E52712A3368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A91-9243-475F-902B-D64401A28AB5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F183-FC50-4408-A43E-74FA512A356E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B517-38AD-4C4D-B44C-3EE3E1038D33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00DF-E3F4-4A2D-AF2B-2FA06925689C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5D3-C758-473E-B508-55B7FF19FE88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9865-E327-4619-904B-2AE07A6CD996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8877-0EE7-45ED-91C4-9D074C511212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17B-E640-4195-848E-AA4648BDE8B5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6C3-73E8-4058-8FBF-F8AD812F04B6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FDE-00B6-4D07-96E4-42CBE2325500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937-6287-4AF3-8683-8672A37FC69C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3E92-6891-4D4B-8937-FF592015E0C7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768-8A86-4BCC-B11C-720AF9201C8C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7F4-A775-4673-85E2-472947E80910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7DE-3086-4824-AB4B-8D0C3BF9F958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D68-9ACF-4DB7-BEF8-70AF30AA9223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9036-3E9D-41AF-A963-3D9D6F294202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8E1-8AC7-4630-A9E7-0D43DF58E813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93B-3CD6-4E97-ADEC-4B53ECC0E660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FED8-21F4-4270-AC0E-73021C6919F6}" type="datetime1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PROJECT PHASE -I  ZEROTH REVIEW                                                                                       Department of ECE,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E764CF-DE72-4F49-B545-A4B772FEDFF2}"/>
              </a:ext>
            </a:extLst>
          </p:cNvPr>
          <p:cNvSpPr/>
          <p:nvPr/>
        </p:nvSpPr>
        <p:spPr>
          <a:xfrm>
            <a:off x="0" y="-1438"/>
            <a:ext cx="1219200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KGiSL INSTITUTE OF TECHNOLOGY</a:t>
            </a:r>
          </a:p>
          <a:p>
            <a:pPr algn="ctr"/>
            <a:r>
              <a:rPr lang="en-IN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DEPARTMENT OF computer science &amp; engineering</a:t>
            </a: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MINI Project phase review#03</a:t>
            </a: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CRUOR COLLECTION SYSTEM</a:t>
            </a:r>
          </a:p>
          <a:p>
            <a:r>
              <a:rPr lang="en-IN" sz="3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</a:t>
            </a:r>
          </a:p>
          <a:p>
            <a:pPr algn="just"/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711719104063	Pooja B</a:t>
            </a:r>
          </a:p>
          <a:p>
            <a:pPr algn="just"/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	         711719104083	Sasi Keerthana R</a:t>
            </a:r>
          </a:p>
          <a:p>
            <a:pPr algn="just"/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	         711719104084	Sasi Kumar P </a:t>
            </a:r>
          </a:p>
          <a:p>
            <a:pPr algn="just"/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711719104101	Tharini M</a:t>
            </a:r>
          </a:p>
          <a:p>
            <a:r>
              <a:rPr lang="en-IN" sz="3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Under the guidance of :</a:t>
            </a:r>
          </a:p>
          <a:p>
            <a:r>
              <a:rPr lang="en-IN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Ms Ramya S R AP/CSE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90954" cy="105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05908" y="6142892"/>
            <a:ext cx="6518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MINI PROJECT-THIRD REVIEW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             Department of CSE, KGiSL Institute of Technology, Coimbatore </a:t>
            </a:r>
            <a:endParaRPr lang="en-IN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369" y="6453609"/>
            <a:ext cx="161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01-06-2022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3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Module 2 - SCREENSHOTS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6215" y="6142892"/>
            <a:ext cx="5462954" cy="578583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8" name="Picture 3" descr="C:\Users\kitestudent\Pictures\inf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9409"/>
            <a:ext cx="10275277" cy="37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316524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791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38" y="365125"/>
            <a:ext cx="10369062" cy="807183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Module 2 - SCREENSHOTS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523" y="6166338"/>
            <a:ext cx="6107723" cy="555137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18492" y="1570892"/>
            <a:ext cx="8897816" cy="4067907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14538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791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Module 2 - SCREENSHOTS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6954" y="6224954"/>
            <a:ext cx="6201508" cy="496521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2615" y="2274278"/>
            <a:ext cx="7948246" cy="348175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791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 MODULE 2 - SCREENSHOTS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845" y="6178062"/>
            <a:ext cx="6013939" cy="543413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29507" y="1711842"/>
            <a:ext cx="9554307" cy="423175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86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3 - SCREENSHOTS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0707" y="6356350"/>
            <a:ext cx="6459416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262" y="1972469"/>
            <a:ext cx="102774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4 - SCREENSHOTS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47692"/>
            <a:ext cx="5644662" cy="410308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3292" y="2016369"/>
            <a:ext cx="7678616" cy="424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4 - SCREENSHOTS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189784"/>
            <a:ext cx="5879123" cy="531691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32184" y="2021594"/>
            <a:ext cx="7162801" cy="34999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EXPECTED OUTCOME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 panose="02040604050505020304" pitchFamily="18" charset="0"/>
              </a:rPr>
              <a:t>To maintain records of blood donors information in the database system.</a:t>
            </a:r>
            <a:endParaRPr lang="en-IN" dirty="0" smtClean="0">
              <a:latin typeface="Century Schoolbook" panose="02040604050505020304" pitchFamily="18" charset="0"/>
            </a:endParaRP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 panose="02040604050505020304" pitchFamily="18" charset="0"/>
              </a:rPr>
              <a:t>The hospital can send a text message to the donor when the  blood is needed.</a:t>
            </a:r>
            <a:endParaRPr lang="en-IN" dirty="0" smtClean="0">
              <a:latin typeface="Century Schoolbook" panose="02040604050505020304" pitchFamily="18" charset="0"/>
            </a:endParaRP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After receiving the blood,remaining donors will get the message as “BLOOD RECEIVED”.</a:t>
            </a:r>
            <a:endParaRPr lang="en-IN" dirty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/>
              <a:t>KGiSL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07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143003"/>
            <a:ext cx="10961076" cy="514525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[1] Michael Chau, Eddie Cheng and Chi Wai Chan, Data Analysis for Healthcare: A Case Study in Blood Donation Center Analysis. Proceedings of Sixteenth Americas Conference on Information Systems (AMICS), 2019. 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[2] </a:t>
            </a:r>
            <a:r>
              <a:rPr lang="en-US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Shyam</a:t>
            </a: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Sundaram and T Santhanam, Classification of Blood Donors using Data Mining. Proceedings of the Semantic E-Business and Enterprise Computing, pp, 2019. 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[3] Li B. N., &amp; Dong, M. C. Banking on blood, Computing and Control Engineering (August–September), 22–25, 2020. 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[4] Glynn S A, Kleinman S H, Schreiber G B, </a:t>
            </a:r>
            <a:r>
              <a:rPr lang="en-US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Zuck</a:t>
            </a: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T, McCombs S, Bethel J, Motivations to donate blood: demographic comparisons, Transfusion, 2021. 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Schoolbook" panose="020406040505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/>
              <a:t>KGiSL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23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[5] Pawar R, Thigale P, Walekar G, Thakar and D. Joshi, 2019-Optimal Facility for Location Tracking of Blood Bank and Donor. International Research Journal of Engineering and Technology 2020. 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[6] Parikh S, P. Kathiria, Y. Vaghela, H. Shah and D. Dholakiya, 2018.A Geo-Location based Mobile Service that Dynamically Locates and Notifies the nearest Blood Donors for Blood Donation during Medical Emergencies. International Journal of Computer Applications 2018. 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[7] Guide to the preparation, use and quality assurance of blood components, 16th edition. Strasbourg: Council of Europe 2019. 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endParaRPr lang="en-US" dirty="0" smtClean="0">
              <a:solidFill>
                <a:srgbClr val="000000"/>
              </a:solidFill>
              <a:latin typeface="Century Schoolbook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endParaRPr lang="en-US" dirty="0" smtClean="0">
              <a:latin typeface="Century Schoolbook" panose="02040604050505020304" pitchFamily="18" charset="0"/>
            </a:endParaRPr>
          </a:p>
          <a:p>
            <a:pPr marL="450850" lvl="0" indent="-450850" algn="just">
              <a:spcBef>
                <a:spcPts val="1200"/>
              </a:spcBef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/>
              <a:t>KGiSL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375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</a:t>
            </a:r>
            <a:r>
              <a:rPr lang="en-US" dirty="0" smtClean="0">
                <a:latin typeface="Algerian" panose="04020705040A02060702" pitchFamily="82" charset="0"/>
              </a:rPr>
              <a:t>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1354" y="6385756"/>
            <a:ext cx="1350498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6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3" y="365125"/>
            <a:ext cx="10849708" cy="1325563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REFERENCES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" y="1547446"/>
            <a:ext cx="10826262" cy="462951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</a:t>
            </a:r>
            <a:r>
              <a:rPr lang="en-US" sz="30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[8] Boulton F. Evidence-based criteria for the care and selection of blood donors, with some comments on the relationship to blood supply, and emphasis on the management of donation-induced iron depletion. Transfusion Medicine 2021. </a:t>
            </a:r>
            <a:endParaRPr lang="en-US" sz="3000" dirty="0" smtClean="0">
              <a:latin typeface="Century Schoolbook" panose="020406040505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[9] Newman B. Iron depletion by whole-blood donation harms menstruating females: the current whole-blood-collection paradigm needs to be changed. Transfusion 2018. </a:t>
            </a:r>
            <a:endParaRPr lang="en-US" sz="3000" dirty="0" smtClean="0">
              <a:latin typeface="Century Schoolbook" panose="020406040505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[10] Hillyer C Comparable safety of blood donation in high-risk autologous donors versus non-high-risk donors and directed donors in a hospital setting. American Journal of Clinical Pathology 2020</a:t>
            </a:r>
            <a:endParaRPr lang="en-US" sz="3000" dirty="0" smtClean="0">
              <a:latin typeface="Century Schoolbook" panose="020406040505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8308" y="6356350"/>
            <a:ext cx="5861538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TIMELINE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/>
              <a:t>KGiSL Institute of Technology, Coimbatore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7477" y="1857375"/>
            <a:ext cx="9327173" cy="366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159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/>
            </a:r>
            <a:br>
              <a:rPr lang="en-US" sz="6000" dirty="0">
                <a:latin typeface="Algerian" panose="04020705040A02060702" pitchFamily="82" charset="0"/>
              </a:rPr>
            </a:b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PROJECT– THIRD REVIEW                                                                                       </a:t>
            </a:r>
            <a:r>
              <a:rPr lang="en-US" sz="1600" dirty="0"/>
              <a:t>Department of </a:t>
            </a:r>
            <a:r>
              <a:rPr lang="en-US" sz="1600" dirty="0" smtClean="0"/>
              <a:t>CSE, </a:t>
            </a:r>
            <a:r>
              <a:rPr lang="en-US" sz="1600" dirty="0"/>
              <a:t>KGiSL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3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>
                <a:latin typeface="Century Schoolbook" panose="02040604050505020304" pitchFamily="18" charset="0"/>
              </a:rPr>
              <a:t>                To </a:t>
            </a:r>
            <a:r>
              <a:rPr lang="en-IN" dirty="0">
                <a:latin typeface="Century Schoolbook" panose="02040604050505020304" pitchFamily="18" charset="0"/>
              </a:rPr>
              <a:t>develop a web based system for blood banks to manage information about the donors and blood stock.The hospital can send message alert to all the people who are all near to the </a:t>
            </a:r>
            <a:r>
              <a:rPr lang="en-IN" dirty="0" smtClean="0">
                <a:latin typeface="Century Schoolbook" panose="02040604050505020304" pitchFamily="18" charset="0"/>
              </a:rPr>
              <a:t>hospital. The </a:t>
            </a:r>
            <a:r>
              <a:rPr lang="en-IN" dirty="0">
                <a:latin typeface="Century Schoolbook" panose="02040604050505020304" pitchFamily="18" charset="0"/>
              </a:rPr>
              <a:t>hospital can check availability of required blood from volunteers and send the message alert to all the donors.</a:t>
            </a:r>
            <a:endParaRPr lang="en-US" dirty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609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EXISTING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There is no proper software to keep any record in blood bank and it is difficult to track the records of donor.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Manually to keep accounts is tedious and risky job to    maintain those account for long period is difficult.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IN" dirty="0" smtClean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r>
              <a:rPr lang="en-US" sz="4400" dirty="0" smtClean="0">
                <a:latin typeface="Algerian" pitchFamily="82" charset="0"/>
              </a:rPr>
              <a:t>DRAWBACKS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Improper management of blood leads to wastage of the available blood bank.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Time consuming is high to store and update the data.</a:t>
            </a:r>
            <a:endParaRPr lang="en-IN" dirty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6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>
            <a:normAutofit/>
          </a:bodyPr>
          <a:lstStyle/>
          <a:p>
            <a:pPr marL="534988" indent="-450850"/>
            <a:r>
              <a:rPr lang="en-US" sz="4000" dirty="0" smtClean="0">
                <a:latin typeface="Algerian" panose="04020705040A02060702" pitchFamily="82" charset="0"/>
              </a:rPr>
              <a:t>LITERATURE SURVEY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92981796"/>
              </p:ext>
            </p:extLst>
          </p:nvPr>
        </p:nvGraphicFramePr>
        <p:xfrm>
          <a:off x="820615" y="855784"/>
          <a:ext cx="10644553" cy="550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57"/>
                <a:gridCol w="1834587"/>
                <a:gridCol w="2389834"/>
                <a:gridCol w="3779275"/>
              </a:tblGrid>
              <a:tr h="577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PUBLICATION YEAR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 PUBLISHER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649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Modelling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simulation of blood collection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Edgar Alfonso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Mobile blood collection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255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optimization of blood donor information and management system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Shabana 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Blood transfusion process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6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Blood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donor classification data mining models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Santhanam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Development of donor classification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73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Supply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chain management for blood and blood product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Jeroen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Benien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emand for blood products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6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Rasberry-Pi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based Embedded blood donation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Suni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 P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Android application of student blood     donor</a:t>
                      </a:r>
                    </a:p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19" y="6529754"/>
            <a:ext cx="6771249" cy="267286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The donor can get text message in time and save his relative or friends life. 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It helps the hospital who are in need of a blood by giving them all details of blood group availability.</a:t>
            </a:r>
          </a:p>
          <a:p>
            <a:pPr marL="84138" indent="0">
              <a:buNone/>
            </a:pPr>
            <a:r>
              <a:rPr lang="en-US" sz="4400" dirty="0" smtClean="0">
                <a:latin typeface="Algerian" pitchFamily="82" charset="0"/>
              </a:rPr>
              <a:t>ADVANTAGES</a:t>
            </a:r>
            <a:endParaRPr lang="en-IN" sz="4400" dirty="0" smtClean="0">
              <a:latin typeface="Algerian" pitchFamily="82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It saves a time as they can search donors online without going anywhere and work is reduced very much which prevails in th</a:t>
            </a:r>
            <a:r>
              <a:rPr lang="en-IN" dirty="0" smtClean="0">
                <a:latin typeface="Cambria" pitchFamily="18" charset="0"/>
              </a:rPr>
              <a:t>e </a:t>
            </a:r>
            <a:r>
              <a:rPr lang="en-IN" smtClean="0">
                <a:latin typeface="Cambria" pitchFamily="18" charset="0"/>
              </a:rPr>
              <a:t>present system.</a:t>
            </a: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4" y="111906"/>
            <a:ext cx="11036167" cy="12626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ARCHITECTURAL DIAGRAM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7170" name="AutoShape 2" descr="blob:https://web.whatsapp.com/507d6716-ffcc-4eb9-9d6f-400179c4824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CFC8564-13CD-6D1D-DF1A-F12BBCC7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08" y="1500044"/>
            <a:ext cx="7326922" cy="41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Modules split up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1:Design a home page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2:Collect donor’s information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3:Blood request message alert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4:Blood received message alert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SCREENSHOTS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600" dirty="0" smtClean="0"/>
              <a:t>01-06-2022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0708" y="6295292"/>
            <a:ext cx="6377354" cy="562708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MINI PROJECT-THIRD REVIEW</a:t>
            </a:r>
          </a:p>
          <a:p>
            <a:r>
              <a:rPr lang="en-US" sz="1600" dirty="0" smtClean="0"/>
              <a:t>Department of CSE, KGiSL Institute of Technology, Coimbatore </a:t>
            </a: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3155" y="222739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87" y="1825625"/>
            <a:ext cx="8496225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1105</Words>
  <Application>Microsoft Office PowerPoint</Application>
  <PresentationFormat>Custom</PresentationFormat>
  <Paragraphs>188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Custom Design</vt:lpstr>
      <vt:lpstr>Slide 1</vt:lpstr>
      <vt:lpstr>Agenda </vt:lpstr>
      <vt:lpstr>Abstract </vt:lpstr>
      <vt:lpstr>EXISTING SYSTEM  </vt:lpstr>
      <vt:lpstr>LITERATURE SURVEY</vt:lpstr>
      <vt:lpstr>PROPOSED SYSTEM  </vt:lpstr>
      <vt:lpstr>ARCHITECTURAL DIAGRAM</vt:lpstr>
      <vt:lpstr>Modules split up</vt:lpstr>
      <vt:lpstr>module 1- SCREENSHOTS</vt:lpstr>
      <vt:lpstr>Module 2 - SCREENSHOTS</vt:lpstr>
      <vt:lpstr>Module 2 - SCREENSHOTS</vt:lpstr>
      <vt:lpstr>Module 2 - SCREENSHOTS</vt:lpstr>
      <vt:lpstr> MODULE 2 - SCREENSHOTS</vt:lpstr>
      <vt:lpstr>MODULE 3 - SCREENSHOTS</vt:lpstr>
      <vt:lpstr>MODULE 4 - SCREENSHOTS</vt:lpstr>
      <vt:lpstr>MODULE 4 - SCREENSHOTS</vt:lpstr>
      <vt:lpstr>EXPECTED OUTCOME  </vt:lpstr>
      <vt:lpstr>REFERENCEs</vt:lpstr>
      <vt:lpstr>REFERENCEs</vt:lpstr>
      <vt:lpstr>REFERENCES</vt:lpstr>
      <vt:lpstr>TIMELINE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LENOVO</cp:lastModifiedBy>
  <cp:revision>158</cp:revision>
  <dcterms:created xsi:type="dcterms:W3CDTF">2020-07-26T14:56:46Z</dcterms:created>
  <dcterms:modified xsi:type="dcterms:W3CDTF">2022-06-26T15:56:16Z</dcterms:modified>
</cp:coreProperties>
</file>