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83" r:id="rId7"/>
    <p:sldId id="282" r:id="rId8"/>
    <p:sldId id="272" r:id="rId9"/>
    <p:sldId id="273" r:id="rId10"/>
    <p:sldId id="274" r:id="rId11"/>
    <p:sldId id="275" r:id="rId12"/>
    <p:sldId id="276" r:id="rId13"/>
    <p:sldId id="277" r:id="rId14"/>
    <p:sldId id="278" r:id="rId15"/>
    <p:sldId id="279" r:id="rId16"/>
    <p:sldId id="280" r:id="rId17"/>
    <p:sldId id="261" r:id="rId18"/>
    <p:sldId id="271" r:id="rId19"/>
    <p:sldId id="281"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57BA27-B4F1-438F-B897-BF4A1FD08F62}"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7BA27-B4F1-438F-B897-BF4A1FD08F62}"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7BA27-B4F1-438F-B897-BF4A1FD08F62}"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7BA27-B4F1-438F-B897-BF4A1FD08F62}"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7BA27-B4F1-438F-B897-BF4A1FD08F62}"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57BA27-B4F1-438F-B897-BF4A1FD08F62}"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57BA27-B4F1-438F-B897-BF4A1FD08F62}" type="datetimeFigureOut">
              <a:rPr lang="en-US" smtClean="0"/>
              <a:pPr/>
              <a:t>10/1/2013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57BA27-B4F1-438F-B897-BF4A1FD08F62}" type="datetimeFigureOut">
              <a:rPr lang="en-US" smtClean="0"/>
              <a:pPr/>
              <a:t>10/1/2013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7BA27-B4F1-438F-B897-BF4A1FD08F62}" type="datetimeFigureOut">
              <a:rPr lang="en-US" smtClean="0"/>
              <a:pPr/>
              <a:t>10/1/2013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7BA27-B4F1-438F-B897-BF4A1FD08F62}"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7BA27-B4F1-438F-B897-BF4A1FD08F62}"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6518B-5EA4-4ED8-83DD-740EC15ECC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7BA27-B4F1-438F-B897-BF4A1FD08F62}" type="datetimeFigureOut">
              <a:rPr lang="en-US" smtClean="0"/>
              <a:pPr/>
              <a:t>10/1/2013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6518B-5EA4-4ED8-83DD-740EC15ECC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819400"/>
            <a:ext cx="8534400" cy="923330"/>
          </a:xfrm>
          <a:prstGeom prst="rect">
            <a:avLst/>
          </a:prstGeom>
          <a:noFill/>
        </p:spPr>
        <p:txBody>
          <a:bodyPr wrap="square" rtlCol="0">
            <a:spAutoFit/>
          </a:bodyPr>
          <a:lstStyle/>
          <a:p>
            <a:r>
              <a:rPr lang="en-IN" sz="5400" b="1" u="sng" dirty="0" smtClean="0"/>
              <a:t>VIRTUAL-MONEY TRANSFER</a:t>
            </a:r>
            <a:endParaRPr lang="en-IN" sz="5400" b="1" u="sng" dirty="0"/>
          </a:p>
        </p:txBody>
      </p:sp>
      <p:sp>
        <p:nvSpPr>
          <p:cNvPr id="3" name="TextBox 2"/>
          <p:cNvSpPr txBox="1"/>
          <p:nvPr/>
        </p:nvSpPr>
        <p:spPr>
          <a:xfrm>
            <a:off x="2819400" y="762000"/>
            <a:ext cx="3657600" cy="923330"/>
          </a:xfrm>
          <a:prstGeom prst="rect">
            <a:avLst/>
          </a:prstGeom>
          <a:noFill/>
        </p:spPr>
        <p:txBody>
          <a:bodyPr wrap="square" rtlCol="0">
            <a:spAutoFit/>
          </a:bodyPr>
          <a:lstStyle/>
          <a:p>
            <a:r>
              <a:rPr lang="en-IN" sz="5400" dirty="0" smtClean="0"/>
              <a:t>A  PROJECT </a:t>
            </a:r>
          </a:p>
        </p:txBody>
      </p:sp>
      <p:sp>
        <p:nvSpPr>
          <p:cNvPr id="4" name="TextBox 3"/>
          <p:cNvSpPr txBox="1"/>
          <p:nvPr/>
        </p:nvSpPr>
        <p:spPr>
          <a:xfrm>
            <a:off x="3276600" y="1600200"/>
            <a:ext cx="2438400" cy="923330"/>
          </a:xfrm>
          <a:prstGeom prst="rect">
            <a:avLst/>
          </a:prstGeom>
          <a:noFill/>
        </p:spPr>
        <p:txBody>
          <a:bodyPr wrap="square" rtlCol="0">
            <a:spAutoFit/>
          </a:bodyPr>
          <a:lstStyle/>
          <a:p>
            <a:pPr algn="ctr"/>
            <a:r>
              <a:rPr lang="en-IN" sz="5400" dirty="0" smtClean="0"/>
              <a:t>on</a:t>
            </a:r>
            <a:endParaRPr lang="en-IN" sz="5400" dirty="0"/>
          </a:p>
        </p:txBody>
      </p:sp>
      <p:sp>
        <p:nvSpPr>
          <p:cNvPr id="5" name="TextBox 4"/>
          <p:cNvSpPr txBox="1"/>
          <p:nvPr/>
        </p:nvSpPr>
        <p:spPr>
          <a:xfrm>
            <a:off x="152400" y="4719935"/>
            <a:ext cx="2438400" cy="461665"/>
          </a:xfrm>
          <a:prstGeom prst="rect">
            <a:avLst/>
          </a:prstGeom>
          <a:noFill/>
        </p:spPr>
        <p:txBody>
          <a:bodyPr wrap="square" rtlCol="0">
            <a:spAutoFit/>
          </a:bodyPr>
          <a:lstStyle/>
          <a:p>
            <a:r>
              <a:rPr lang="en-IN" sz="2400" b="1" dirty="0" smtClean="0"/>
              <a:t>SUBMITTED   BY :</a:t>
            </a:r>
            <a:endParaRPr lang="en-IN" sz="2400" b="1" dirty="0"/>
          </a:p>
        </p:txBody>
      </p:sp>
      <p:sp>
        <p:nvSpPr>
          <p:cNvPr id="6" name="TextBox 5"/>
          <p:cNvSpPr txBox="1"/>
          <p:nvPr/>
        </p:nvSpPr>
        <p:spPr>
          <a:xfrm>
            <a:off x="0" y="5105400"/>
            <a:ext cx="2743200" cy="1200329"/>
          </a:xfrm>
          <a:prstGeom prst="rect">
            <a:avLst/>
          </a:prstGeom>
          <a:noFill/>
        </p:spPr>
        <p:txBody>
          <a:bodyPr wrap="square" rtlCol="0">
            <a:spAutoFit/>
          </a:bodyPr>
          <a:lstStyle/>
          <a:p>
            <a:pPr algn="ctr"/>
            <a:r>
              <a:rPr lang="en-IN" sz="2400" b="1" dirty="0" smtClean="0"/>
              <a:t>S. SAI SUSHEEL</a:t>
            </a:r>
          </a:p>
          <a:p>
            <a:pPr algn="ctr"/>
            <a:r>
              <a:rPr lang="en-IN" sz="2400" b="1" dirty="0" smtClean="0"/>
              <a:t>CSE-2-(3/4)</a:t>
            </a:r>
          </a:p>
          <a:p>
            <a:pPr algn="ctr"/>
            <a:r>
              <a:rPr lang="en-IN" sz="2400" b="1" dirty="0" smtClean="0"/>
              <a:t>1601-11-733-118</a:t>
            </a:r>
            <a:endParaRPr lang="en-IN" sz="2400" b="1" dirty="0"/>
          </a:p>
        </p:txBody>
      </p:sp>
      <p:sp>
        <p:nvSpPr>
          <p:cNvPr id="7" name="TextBox 6"/>
          <p:cNvSpPr txBox="1"/>
          <p:nvPr/>
        </p:nvSpPr>
        <p:spPr>
          <a:xfrm>
            <a:off x="5486400" y="4572000"/>
            <a:ext cx="3048000" cy="461665"/>
          </a:xfrm>
          <a:prstGeom prst="rect">
            <a:avLst/>
          </a:prstGeom>
          <a:noFill/>
        </p:spPr>
        <p:txBody>
          <a:bodyPr wrap="square" rtlCol="0">
            <a:spAutoFit/>
          </a:bodyPr>
          <a:lstStyle/>
          <a:p>
            <a:r>
              <a:rPr lang="en-IN" sz="2400" b="1" dirty="0" smtClean="0"/>
              <a:t>PROJECT GUIDE </a:t>
            </a:r>
            <a:r>
              <a:rPr lang="en-IN" sz="2400" dirty="0" smtClean="0"/>
              <a:t> </a:t>
            </a:r>
            <a:r>
              <a:rPr lang="en-IN" b="1" dirty="0" smtClean="0"/>
              <a:t>:</a:t>
            </a:r>
            <a:endParaRPr lang="en-IN" b="1" dirty="0"/>
          </a:p>
        </p:txBody>
      </p:sp>
      <p:sp>
        <p:nvSpPr>
          <p:cNvPr id="8" name="TextBox 7"/>
          <p:cNvSpPr txBox="1"/>
          <p:nvPr/>
        </p:nvSpPr>
        <p:spPr>
          <a:xfrm>
            <a:off x="5410200" y="5181600"/>
            <a:ext cx="3429000" cy="1200329"/>
          </a:xfrm>
          <a:prstGeom prst="rect">
            <a:avLst/>
          </a:prstGeom>
          <a:noFill/>
        </p:spPr>
        <p:txBody>
          <a:bodyPr wrap="square" rtlCol="0">
            <a:spAutoFit/>
          </a:bodyPr>
          <a:lstStyle/>
          <a:p>
            <a:pPr algn="ctr"/>
            <a:r>
              <a:rPr lang="en-IN" sz="2400" b="1" dirty="0" smtClean="0"/>
              <a:t>B. RAMANA REDDY</a:t>
            </a:r>
            <a:br>
              <a:rPr lang="en-IN" sz="2400" b="1" dirty="0" smtClean="0"/>
            </a:br>
            <a:r>
              <a:rPr lang="en-IN" sz="2400" b="1" smtClean="0"/>
              <a:t>ASSISTANT PROFESSOR</a:t>
            </a:r>
            <a:endParaRPr lang="en-IN" sz="2400" b="1" dirty="0" smtClean="0"/>
          </a:p>
          <a:p>
            <a:pPr algn="ctr"/>
            <a:r>
              <a:rPr lang="en-IN" sz="2400" b="1" dirty="0" smtClean="0"/>
              <a:t>CSE dept</a:t>
            </a:r>
            <a:endParaRPr lang="en-I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9).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0).png"/>
          <p:cNvPicPr>
            <a:picLocks noChangeAspect="1"/>
          </p:cNvPicPr>
          <p:nvPr/>
        </p:nvPicPr>
        <p:blipFill>
          <a:blip r:embed="rId2" cstate="print"/>
          <a:stretch>
            <a:fillRect/>
          </a:stretch>
        </p:blipFill>
        <p:spPr>
          <a:xfrm>
            <a:off x="228600" y="914400"/>
            <a:ext cx="8639975" cy="4876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1).png"/>
          <p:cNvPicPr>
            <a:picLocks noChangeAspect="1"/>
          </p:cNvPicPr>
          <p:nvPr/>
        </p:nvPicPr>
        <p:blipFill>
          <a:blip r:embed="rId2" cstate="print"/>
          <a:stretch>
            <a:fillRect/>
          </a:stretch>
        </p:blipFill>
        <p:spPr>
          <a:xfrm>
            <a:off x="304800" y="914400"/>
            <a:ext cx="8637984" cy="48564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2).png"/>
          <p:cNvPicPr>
            <a:picLocks noChangeAspect="1"/>
          </p:cNvPicPr>
          <p:nvPr/>
        </p:nvPicPr>
        <p:blipFill>
          <a:blip r:embed="rId2" cstate="print"/>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3).png"/>
          <p:cNvPicPr>
            <a:picLocks noChangeAspect="1"/>
          </p:cNvPicPr>
          <p:nvPr/>
        </p:nvPicPr>
        <p:blipFill>
          <a:blip r:embed="rId2" cstate="print"/>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5).png"/>
          <p:cNvPicPr>
            <a:picLocks noChangeAspect="1"/>
          </p:cNvPicPr>
          <p:nvPr/>
        </p:nvPicPr>
        <p:blipFill>
          <a:blip r:embed="rId2" cstate="print"/>
          <a:stretch>
            <a:fillRect/>
          </a:stretch>
        </p:blipFill>
        <p:spPr>
          <a:xfrm>
            <a:off x="0" y="457200"/>
            <a:ext cx="9143999" cy="55043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6).png"/>
          <p:cNvPicPr>
            <a:picLocks noChangeAspect="1"/>
          </p:cNvPicPr>
          <p:nvPr/>
        </p:nvPicPr>
        <p:blipFill>
          <a:blip r:embed="rId2" cstate="print"/>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lnSpcReduction="10000"/>
          </a:bodyPr>
          <a:lstStyle/>
          <a:p>
            <a:pPr>
              <a:buNone/>
            </a:pPr>
            <a:r>
              <a:rPr lang="en-IN" sz="3900" b="1" u="sng" dirty="0" smtClean="0"/>
              <a:t>SOFTWARE REQUIREMENTS</a:t>
            </a:r>
            <a:r>
              <a:rPr lang="en-IN" dirty="0" smtClean="0"/>
              <a:t>:		             </a:t>
            </a:r>
          </a:p>
          <a:p>
            <a:pPr>
              <a:buFont typeface="Wingdings" pitchFamily="2" charset="2"/>
              <a:buChar char="Ø"/>
            </a:pPr>
            <a:endParaRPr lang="en-IN" dirty="0" smtClean="0"/>
          </a:p>
          <a:p>
            <a:pPr>
              <a:buFont typeface="Wingdings" pitchFamily="2" charset="2"/>
              <a:buChar char="Ø"/>
            </a:pPr>
            <a:r>
              <a:rPr lang="en-IN" dirty="0" smtClean="0"/>
              <a:t>	Front end : Java , jdk1.6.0  </a:t>
            </a:r>
          </a:p>
          <a:p>
            <a:pPr>
              <a:buFont typeface="Wingdings" pitchFamily="2" charset="2"/>
              <a:buChar char="Ø"/>
            </a:pPr>
            <a:r>
              <a:rPr lang="en-IN" dirty="0" smtClean="0"/>
              <a:t>	Back end:  Text files as database </a:t>
            </a:r>
          </a:p>
          <a:p>
            <a:pPr>
              <a:buNone/>
            </a:pPr>
            <a:endParaRPr lang="en-IN" dirty="0" smtClean="0"/>
          </a:p>
          <a:p>
            <a:pPr>
              <a:buNone/>
            </a:pPr>
            <a:r>
              <a:rPr lang="en-IN" sz="3600" b="1" u="sng" dirty="0" smtClean="0"/>
              <a:t>HARDWARE REQUIREMENTS</a:t>
            </a:r>
            <a:r>
              <a:rPr lang="en-IN" dirty="0" smtClean="0"/>
              <a:t>:</a:t>
            </a:r>
          </a:p>
          <a:p>
            <a:endParaRPr lang="en-IN" dirty="0" smtClean="0"/>
          </a:p>
          <a:p>
            <a:pPr>
              <a:buFont typeface="Wingdings" pitchFamily="2" charset="2"/>
              <a:buChar char="Ø"/>
            </a:pPr>
            <a:r>
              <a:rPr lang="en-IN" dirty="0" smtClean="0"/>
              <a:t>	Processor : Pentium 2 </a:t>
            </a:r>
            <a:r>
              <a:rPr lang="en-US" dirty="0" smtClean="0"/>
              <a:t>266 MHz    processor</a:t>
            </a:r>
            <a:r>
              <a:rPr lang="en-IN" dirty="0" smtClean="0"/>
              <a:t> </a:t>
            </a:r>
          </a:p>
          <a:p>
            <a:pPr>
              <a:buFont typeface="Wingdings" pitchFamily="2" charset="2"/>
              <a:buChar char="Ø"/>
            </a:pPr>
            <a:r>
              <a:rPr lang="en-IN" dirty="0" smtClean="0"/>
              <a:t>	Ram         :  128mb </a:t>
            </a:r>
          </a:p>
          <a:p>
            <a:pPr>
              <a:buFont typeface="Wingdings" pitchFamily="2" charset="2"/>
              <a:buChar char="Ø"/>
            </a:pPr>
            <a:r>
              <a:rPr lang="en-IN" dirty="0" smtClean="0"/>
              <a:t>	Disk space :  378mb</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19200"/>
            <a:ext cx="2514600" cy="707886"/>
          </a:xfrm>
          <a:prstGeom prst="rect">
            <a:avLst/>
          </a:prstGeom>
          <a:noFill/>
        </p:spPr>
        <p:txBody>
          <a:bodyPr wrap="square" rtlCol="0">
            <a:spAutoFit/>
          </a:bodyPr>
          <a:lstStyle/>
          <a:p>
            <a:r>
              <a:rPr lang="en-IN" sz="4000" b="1" u="sng" dirty="0" smtClean="0"/>
              <a:t>INPUTS:</a:t>
            </a:r>
            <a:endParaRPr lang="en-IN" sz="4000" b="1" u="sng" dirty="0"/>
          </a:p>
        </p:txBody>
      </p:sp>
      <p:sp>
        <p:nvSpPr>
          <p:cNvPr id="3" name="TextBox 2"/>
          <p:cNvSpPr txBox="1"/>
          <p:nvPr/>
        </p:nvSpPr>
        <p:spPr>
          <a:xfrm>
            <a:off x="762000" y="2286000"/>
            <a:ext cx="7239000" cy="1354217"/>
          </a:xfrm>
          <a:prstGeom prst="rect">
            <a:avLst/>
          </a:prstGeom>
          <a:noFill/>
        </p:spPr>
        <p:txBody>
          <a:bodyPr wrap="square" rtlCol="0">
            <a:spAutoFit/>
          </a:bodyPr>
          <a:lstStyle/>
          <a:p>
            <a:pPr marL="342900" indent="-342900">
              <a:buAutoNum type="arabicPeriod"/>
            </a:pPr>
            <a:r>
              <a:rPr lang="en-IN" sz="3200" dirty="0" smtClean="0"/>
              <a:t>Customer details.</a:t>
            </a:r>
          </a:p>
          <a:p>
            <a:pPr marL="342900" indent="-342900">
              <a:buAutoNum type="arabicPeriod" startAt="2"/>
            </a:pPr>
            <a:r>
              <a:rPr lang="en-IN" sz="3200" dirty="0" smtClean="0"/>
              <a:t>Mall details.</a:t>
            </a:r>
          </a:p>
          <a:p>
            <a:pPr marL="342900" indent="-342900"/>
            <a:endParaRPr lang="en-IN" dirty="0"/>
          </a:p>
        </p:txBody>
      </p:sp>
      <p:sp>
        <p:nvSpPr>
          <p:cNvPr id="4" name="TextBox 3"/>
          <p:cNvSpPr txBox="1"/>
          <p:nvPr/>
        </p:nvSpPr>
        <p:spPr>
          <a:xfrm>
            <a:off x="685800" y="4114800"/>
            <a:ext cx="1981200" cy="584775"/>
          </a:xfrm>
          <a:prstGeom prst="rect">
            <a:avLst/>
          </a:prstGeom>
          <a:noFill/>
        </p:spPr>
        <p:txBody>
          <a:bodyPr wrap="square" rtlCol="0">
            <a:spAutoFit/>
          </a:bodyPr>
          <a:lstStyle/>
          <a:p>
            <a:r>
              <a:rPr lang="en-IN" sz="3200" b="1" u="sng" dirty="0" smtClean="0"/>
              <a:t>OUTPUTS:</a:t>
            </a:r>
            <a:endParaRPr lang="en-IN" sz="3200" b="1" u="sng" dirty="0"/>
          </a:p>
        </p:txBody>
      </p:sp>
      <p:sp>
        <p:nvSpPr>
          <p:cNvPr id="6" name="TextBox 5"/>
          <p:cNvSpPr txBox="1"/>
          <p:nvPr/>
        </p:nvSpPr>
        <p:spPr>
          <a:xfrm>
            <a:off x="762000" y="5257800"/>
            <a:ext cx="6477000" cy="523220"/>
          </a:xfrm>
          <a:prstGeom prst="rect">
            <a:avLst/>
          </a:prstGeom>
          <a:noFill/>
        </p:spPr>
        <p:txBody>
          <a:bodyPr wrap="square" rtlCol="0">
            <a:spAutoFit/>
          </a:bodyPr>
          <a:lstStyle/>
          <a:p>
            <a:r>
              <a:rPr lang="en-IN" sz="2800" dirty="0" smtClean="0"/>
              <a:t>Payment and money transfer is completed.</a:t>
            </a:r>
            <a:endParaRPr lang="en-IN"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6600" b="1" u="sng" dirty="0" smtClean="0"/>
              <a:t>CONCLUSION</a:t>
            </a:r>
            <a:endParaRPr lang="en-US" sz="6600" b="1" u="sng"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As stated earlier VIRTUAL-MONEY TRANSFER 'S main idea is to implement a secured software application for the shopping malls which allows the e-transactions without the use of any credit/debit cards , my applications allows to perform the payments virtually without help of any cards.</a:t>
            </a:r>
          </a:p>
          <a:p>
            <a:r>
              <a:rPr lang="en-US" dirty="0" smtClean="0"/>
              <a:t>Initially each registered customer is given an account number and password using which a registered customer can start </a:t>
            </a:r>
            <a:r>
              <a:rPr lang="en-US" dirty="0" err="1" smtClean="0"/>
              <a:t>vmt</a:t>
            </a:r>
            <a:r>
              <a:rPr lang="en-US" dirty="0" smtClean="0"/>
              <a:t> application. At the further stages the user is required to get a session password  using his/her account number to make the payment. For security reasons,  each time the customer performs a transaction a fresh and new session password is generated using which he/she can make the payments</a:t>
            </a:r>
          </a:p>
          <a:p>
            <a:r>
              <a:rPr lang="en-US" dirty="0" smtClean="0"/>
              <a:t>So as mentioned in the primary objectives of my project  is designed and aimed at providing a safe and secured way of making payments virtually without any use of credit/debit cards which fulfills another important idea of reducing the use of plastic and also money</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smtClean="0"/>
              <a:t>INTRODUCTION</a:t>
            </a:r>
            <a:endParaRPr lang="en-US" sz="6000" b="1" u="sng"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sz="2000" dirty="0"/>
              <a:t>VIRTUAL-MONEY TRANSFER 'S main idea is to implement a secured software application for the shopping malls which allows the e-transactions without the use of any credit/debit cards </a:t>
            </a:r>
            <a:r>
              <a:rPr lang="en-US" sz="2000" dirty="0" smtClean="0"/>
              <a:t>.</a:t>
            </a:r>
          </a:p>
          <a:p>
            <a:pPr>
              <a:buNone/>
            </a:pPr>
            <a:endParaRPr lang="en-US" sz="2000" dirty="0" smtClean="0"/>
          </a:p>
          <a:p>
            <a:r>
              <a:rPr lang="en-US" sz="2000" dirty="0"/>
              <a:t>Generally such e-transactions are carried out using credit/debit cards. </a:t>
            </a:r>
            <a:endParaRPr lang="en-US" sz="2000" dirty="0" smtClean="0"/>
          </a:p>
          <a:p>
            <a:pPr>
              <a:buNone/>
            </a:pPr>
            <a:endParaRPr lang="en-US" sz="2000" dirty="0" smtClean="0"/>
          </a:p>
          <a:p>
            <a:r>
              <a:rPr lang="en-US" sz="2000" dirty="0" smtClean="0"/>
              <a:t>Though these methods are successful and have been prevalent throughout the world since many years.  But now everything in the world is turning towards eco friendly options.</a:t>
            </a:r>
          </a:p>
          <a:p>
            <a:pPr>
              <a:buNone/>
            </a:pPr>
            <a:endParaRPr lang="en-US" sz="2000" dirty="0" smtClean="0"/>
          </a:p>
          <a:p>
            <a:r>
              <a:rPr lang="en-US" sz="2000" dirty="0" smtClean="0"/>
              <a:t>So </a:t>
            </a:r>
            <a:r>
              <a:rPr lang="en-US" sz="2000" dirty="0"/>
              <a:t>in the place  of these  cards my mini-project  </a:t>
            </a:r>
            <a:r>
              <a:rPr lang="en-US" sz="2000" dirty="0" smtClean="0"/>
              <a:t>implements an </a:t>
            </a:r>
            <a:r>
              <a:rPr lang="en-US" sz="2000" dirty="0"/>
              <a:t>alternative way of virtually transferring the money when required. </a:t>
            </a:r>
            <a:r>
              <a:rPr lang="en-US" sz="2000" dirty="0" smtClean="0"/>
              <a:t>Moreover </a:t>
            </a:r>
            <a:r>
              <a:rPr lang="en-US" sz="2000" dirty="0"/>
              <a:t>this method also saves a lot of economic investment done during the manufacturing of cards,  and also saves lot of time.</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667000"/>
            <a:ext cx="7924800" cy="1569660"/>
          </a:xfrm>
          <a:prstGeom prst="rect">
            <a:avLst/>
          </a:prstGeom>
          <a:noFill/>
        </p:spPr>
        <p:txBody>
          <a:bodyPr wrap="square" rtlCol="0">
            <a:spAutoFit/>
          </a:bodyPr>
          <a:lstStyle/>
          <a:p>
            <a:pPr algn="ctr"/>
            <a:r>
              <a:rPr lang="en-IN" sz="9600" b="1" dirty="0" smtClean="0"/>
              <a:t>THANK YOU</a:t>
            </a:r>
            <a:endParaRPr lang="en-IN" sz="9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914400"/>
            <a:ext cx="6858000" cy="5262979"/>
          </a:xfrm>
          <a:prstGeom prst="rect">
            <a:avLst/>
          </a:prstGeom>
          <a:noFill/>
        </p:spPr>
        <p:txBody>
          <a:bodyPr wrap="square" rtlCol="0">
            <a:spAutoFit/>
          </a:bodyPr>
          <a:lstStyle/>
          <a:p>
            <a:r>
              <a:rPr lang="en-US" sz="2400" b="1" u="sng" dirty="0" smtClean="0"/>
              <a:t>EXISTING SYSTEM-  </a:t>
            </a:r>
            <a:r>
              <a:rPr lang="en-US" sz="2400" dirty="0" smtClean="0"/>
              <a:t>The current system of payment involves credit/debit cards, which involves swiping machines ,each card has a unique security codes. These cards are made of plastic.</a:t>
            </a:r>
          </a:p>
          <a:p>
            <a:endParaRPr lang="en-US" sz="2400" dirty="0"/>
          </a:p>
          <a:p>
            <a:endParaRPr lang="en-US" sz="2400" dirty="0" smtClean="0"/>
          </a:p>
          <a:p>
            <a:r>
              <a:rPr lang="en-US" sz="2400" b="1" u="sng" dirty="0" smtClean="0"/>
              <a:t>PROPOSED SYSTEM-</a:t>
            </a:r>
            <a:r>
              <a:rPr lang="en-US" sz="2400" dirty="0" smtClean="0"/>
              <a:t>  Making payments after the shopping without use of any credit/debit cards and just by using an account number and password involving a simple 5 step procedure and without use of any kind of swiping machines.  This method surely is far better than existing system as it does not involve any manufacturing of plastic cards which also save lot of money and time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b="1" u="sng" dirty="0" smtClean="0"/>
              <a:t>MODULE SPECIFICATION</a:t>
            </a:r>
            <a:endParaRPr lang="en-US" sz="5400" b="1" u="sng" dirty="0"/>
          </a:p>
        </p:txBody>
      </p:sp>
      <p:sp>
        <p:nvSpPr>
          <p:cNvPr id="4" name="Content Placeholder 3"/>
          <p:cNvSpPr>
            <a:spLocks noGrp="1"/>
          </p:cNvSpPr>
          <p:nvPr>
            <p:ph sz="half" idx="2"/>
          </p:nvPr>
        </p:nvSpPr>
        <p:spPr>
          <a:xfrm>
            <a:off x="0" y="2590800"/>
            <a:ext cx="8077200" cy="3810000"/>
          </a:xfrm>
        </p:spPr>
        <p:txBody>
          <a:bodyPr>
            <a:normAutofit fontScale="85000" lnSpcReduction="20000"/>
          </a:bodyPr>
          <a:lstStyle/>
          <a:p>
            <a:pPr lvl="2"/>
            <a:r>
              <a:rPr lang="en-IN" sz="2800" dirty="0"/>
              <a:t>Designing a GUI using applet framework</a:t>
            </a:r>
            <a:r>
              <a:rPr lang="en-IN" sz="2800" dirty="0" smtClean="0"/>
              <a:t>.</a:t>
            </a:r>
          </a:p>
          <a:p>
            <a:pPr lvl="2">
              <a:buNone/>
            </a:pPr>
            <a:endParaRPr lang="en-US" sz="2800" dirty="0"/>
          </a:p>
          <a:p>
            <a:pPr lvl="2"/>
            <a:r>
              <a:rPr lang="en-IN" sz="2800" dirty="0"/>
              <a:t>Accepting login info from user and </a:t>
            </a:r>
            <a:r>
              <a:rPr lang="en-IN" sz="2800" dirty="0" smtClean="0"/>
              <a:t>verification from the database of the application.</a:t>
            </a:r>
          </a:p>
          <a:p>
            <a:pPr lvl="2">
              <a:buNone/>
            </a:pPr>
            <a:endParaRPr lang="en-US" sz="2800" dirty="0"/>
          </a:p>
          <a:p>
            <a:pPr lvl="2"/>
            <a:r>
              <a:rPr lang="en-IN" sz="2800" dirty="0"/>
              <a:t>Enter bill number ,bill amount for money transaction</a:t>
            </a:r>
            <a:r>
              <a:rPr lang="en-IN" sz="2800" dirty="0" smtClean="0"/>
              <a:t>.</a:t>
            </a:r>
          </a:p>
          <a:p>
            <a:pPr lvl="2">
              <a:buNone/>
            </a:pPr>
            <a:endParaRPr lang="en-US" sz="2800" dirty="0"/>
          </a:p>
          <a:p>
            <a:pPr lvl="2"/>
            <a:r>
              <a:rPr lang="en-IN" sz="2800" dirty="0"/>
              <a:t>Enter the current date and verification of date</a:t>
            </a:r>
            <a:r>
              <a:rPr lang="en-IN" sz="2800" dirty="0" smtClean="0"/>
              <a:t>.</a:t>
            </a:r>
          </a:p>
          <a:p>
            <a:pPr lvl="2">
              <a:buNone/>
            </a:pPr>
            <a:endParaRPr lang="en-US" sz="2800" dirty="0"/>
          </a:p>
          <a:p>
            <a:pPr lvl="2"/>
            <a:r>
              <a:rPr lang="en-IN" sz="2800" dirty="0"/>
              <a:t>Payment of money and completion of application.</a:t>
            </a:r>
            <a:endParaRPr lang="en-US" sz="2800" dirty="0"/>
          </a:p>
          <a:p>
            <a:endParaRPr lang="en-US" dirty="0"/>
          </a:p>
        </p:txBody>
      </p:sp>
      <p:sp>
        <p:nvSpPr>
          <p:cNvPr id="8" name="Text Placeholder 7"/>
          <p:cNvSpPr>
            <a:spLocks noGrp="1"/>
          </p:cNvSpPr>
          <p:nvPr>
            <p:ph type="body" idx="1"/>
          </p:nvPr>
        </p:nvSpPr>
        <p:spPr>
          <a:xfrm>
            <a:off x="0" y="1447800"/>
            <a:ext cx="4040188" cy="639762"/>
          </a:xfrm>
        </p:spPr>
        <p:txBody>
          <a:bodyPr>
            <a:normAutofit lnSpcReduction="10000"/>
          </a:bodyPr>
          <a:lstStyle/>
          <a:p>
            <a:r>
              <a:rPr lang="en-US" dirty="0" smtClean="0"/>
              <a:t>	</a:t>
            </a:r>
            <a:r>
              <a:rPr lang="en-US" sz="3600" dirty="0" smtClean="0"/>
              <a:t>PAYMENT</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62500" lnSpcReduction="20000"/>
          </a:bodyPr>
          <a:lstStyle/>
          <a:p>
            <a:pPr>
              <a:buNone/>
            </a:pPr>
            <a:r>
              <a:rPr lang="en-IN" sz="5700" b="1" dirty="0" smtClean="0"/>
              <a:t>CUSTOMER MODULE</a:t>
            </a:r>
          </a:p>
          <a:p>
            <a:pPr>
              <a:buNone/>
            </a:pPr>
            <a:endParaRPr lang="en-IN" dirty="0" smtClean="0"/>
          </a:p>
          <a:p>
            <a:r>
              <a:rPr lang="en-IN" dirty="0" smtClean="0"/>
              <a:t>Customer- registration : Provides a interface for a new user to register with application, and generates an account number and password at the  same time assuming that he/she already has an account in the bank with some balance.</a:t>
            </a:r>
          </a:p>
          <a:p>
            <a:pPr>
              <a:buNone/>
            </a:pPr>
            <a:endParaRPr lang="en-IN" dirty="0" smtClean="0"/>
          </a:p>
          <a:p>
            <a:r>
              <a:rPr lang="en-IN" dirty="0" smtClean="0"/>
              <a:t>Creates- databases  : After registration of every user ,add his/her details to the database(text file) and creates separate database for each bank.</a:t>
            </a:r>
          </a:p>
          <a:p>
            <a:pPr>
              <a:buNone/>
            </a:pPr>
            <a:endParaRPr lang="en-IN" dirty="0" smtClean="0"/>
          </a:p>
          <a:p>
            <a:r>
              <a:rPr lang="en-IN" dirty="0" smtClean="0"/>
              <a:t>Mall-registration:  Creates a interface for the malls to register in the application and generates  vmt code while registration.</a:t>
            </a:r>
          </a:p>
          <a:p>
            <a:pPr>
              <a:buNone/>
            </a:pPr>
            <a:endParaRPr lang="en-IN" dirty="0" smtClean="0"/>
          </a:p>
          <a:p>
            <a:r>
              <a:rPr lang="en-IN" dirty="0" smtClean="0"/>
              <a:t>Session password generation: writing code to create  a random password every time before the transaction, using the initial password given during customer registration.</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1219200" y="1379538"/>
          <a:ext cx="6473825" cy="3251200"/>
        </p:xfrm>
        <a:graphic>
          <a:graphicData uri="http://schemas.openxmlformats.org/presentationml/2006/ole">
            <p:oleObj spid="_x0000_s20482" name="Document" r:id="rId3" imgW="6645402" imgH="3349555" progId="Word.Document.12">
              <p:embed/>
            </p:oleObj>
          </a:graphicData>
        </a:graphic>
      </p:graphicFrame>
      <p:sp>
        <p:nvSpPr>
          <p:cNvPr id="3" name="TextBox 2"/>
          <p:cNvSpPr txBox="1"/>
          <p:nvPr/>
        </p:nvSpPr>
        <p:spPr>
          <a:xfrm>
            <a:off x="838200" y="2362200"/>
            <a:ext cx="1828800" cy="584775"/>
          </a:xfrm>
          <a:prstGeom prst="rect">
            <a:avLst/>
          </a:prstGeom>
          <a:noFill/>
        </p:spPr>
        <p:txBody>
          <a:bodyPr wrap="square" rtlCol="0">
            <a:spAutoFit/>
          </a:bodyPr>
          <a:lstStyle/>
          <a:p>
            <a:r>
              <a:rPr lang="en-US" sz="3200" b="1" u="sng" dirty="0" smtClean="0"/>
              <a:t>LEVEL-0</a:t>
            </a:r>
            <a:endParaRPr lang="en-US" sz="32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2057400" y="138112"/>
          <a:ext cx="5226050" cy="6719888"/>
        </p:xfrm>
        <a:graphic>
          <a:graphicData uri="http://schemas.openxmlformats.org/presentationml/2006/ole">
            <p:oleObj spid="_x0000_s19459" name="Document" r:id="rId3" imgW="7007034" imgH="9017229" progId="Word.Document.12">
              <p:embed/>
            </p:oleObj>
          </a:graphicData>
        </a:graphic>
      </p:graphicFrame>
      <p:sp>
        <p:nvSpPr>
          <p:cNvPr id="5" name="TextBox 4"/>
          <p:cNvSpPr txBox="1"/>
          <p:nvPr/>
        </p:nvSpPr>
        <p:spPr>
          <a:xfrm>
            <a:off x="304800" y="1219200"/>
            <a:ext cx="1524000" cy="523220"/>
          </a:xfrm>
          <a:prstGeom prst="rect">
            <a:avLst/>
          </a:prstGeom>
          <a:noFill/>
        </p:spPr>
        <p:txBody>
          <a:bodyPr wrap="square" rtlCol="0">
            <a:spAutoFit/>
          </a:bodyPr>
          <a:lstStyle/>
          <a:p>
            <a:r>
              <a:rPr lang="en-US" sz="2800" b="1" u="sng" dirty="0" smtClean="0"/>
              <a:t>LEVEL- 1</a:t>
            </a:r>
            <a:endParaRPr lang="en-US" sz="2800" b="1"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0" y="685800"/>
            <a:ext cx="3962400" cy="584775"/>
          </a:xfrm>
          <a:prstGeom prst="rect">
            <a:avLst/>
          </a:prstGeom>
          <a:noFill/>
        </p:spPr>
        <p:txBody>
          <a:bodyPr wrap="square" rtlCol="0">
            <a:spAutoFit/>
          </a:bodyPr>
          <a:lstStyle/>
          <a:p>
            <a:r>
              <a:rPr lang="en-US" sz="3200" b="1" u="sng" dirty="0" smtClean="0"/>
              <a:t>ACTIVITY DIAGRAM</a:t>
            </a:r>
            <a:endParaRPr lang="en-US" sz="3200" b="1" u="sng" dirty="0"/>
          </a:p>
        </p:txBody>
      </p:sp>
      <p:graphicFrame>
        <p:nvGraphicFramePr>
          <p:cNvPr id="4" name="Object 3"/>
          <p:cNvGraphicFramePr>
            <a:graphicFrameLocks noChangeAspect="1"/>
          </p:cNvGraphicFramePr>
          <p:nvPr/>
        </p:nvGraphicFramePr>
        <p:xfrm>
          <a:off x="3581400" y="0"/>
          <a:ext cx="3752850" cy="6858000"/>
        </p:xfrm>
        <a:graphic>
          <a:graphicData uri="http://schemas.openxmlformats.org/presentationml/2006/ole">
            <p:oleObj spid="_x0000_s1084" name="Document" r:id="rId3" imgW="5728906" imgH="10471912" progId="Word.Document.12">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34).png"/>
          <p:cNvPicPr>
            <a:picLocks noChangeAspect="1"/>
          </p:cNvPicPr>
          <p:nvPr/>
        </p:nvPicPr>
        <p:blipFill>
          <a:blip r:embed="rId2" cstate="print"/>
          <a:stretch>
            <a:fillRect/>
          </a:stretch>
        </p:blipFill>
        <p:spPr>
          <a:xfrm>
            <a:off x="1143000" y="1676400"/>
            <a:ext cx="6641107" cy="3733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584</Words>
  <Application>Microsoft Office PowerPoint</Application>
  <PresentationFormat>On-screen Show (4:3)</PresentationFormat>
  <Paragraphs>66</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Document</vt:lpstr>
      <vt:lpstr>Slide 1</vt:lpstr>
      <vt:lpstr>INTRODUCTION</vt:lpstr>
      <vt:lpstr>Slide 3</vt:lpstr>
      <vt:lpstr>MODULE SPECIFICATION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chimmu123</dc:creator>
  <cp:lastModifiedBy>chimmu123</cp:lastModifiedBy>
  <cp:revision>62</cp:revision>
  <dcterms:created xsi:type="dcterms:W3CDTF">2013-09-10T15:54:11Z</dcterms:created>
  <dcterms:modified xsi:type="dcterms:W3CDTF">2013-10-01T08:10:12Z</dcterms:modified>
</cp:coreProperties>
</file>