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9991-0D99-4EF6-BE6E-7355967BF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D96843-D3AB-4437-A044-01303F1D7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DEDDBA-5164-4A95-8EA4-4B7D139CEF58}"/>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5" name="Footer Placeholder 4">
            <a:extLst>
              <a:ext uri="{FF2B5EF4-FFF2-40B4-BE49-F238E27FC236}">
                <a16:creationId xmlns:a16="http://schemas.microsoft.com/office/drawing/2014/main" id="{2F84F070-8CC6-4412-89FF-94438F77E2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DD76E-3A0D-4D11-98E7-C7C201C37412}"/>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334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9A37-0104-494D-8D23-D596BE8989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D5EF19-09AB-465E-9DFD-834334529F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48E9AE-3772-4646-98A9-5352C8C53DD1}"/>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5" name="Footer Placeholder 4">
            <a:extLst>
              <a:ext uri="{FF2B5EF4-FFF2-40B4-BE49-F238E27FC236}">
                <a16:creationId xmlns:a16="http://schemas.microsoft.com/office/drawing/2014/main" id="{6F8A37C1-1F33-48A6-9065-C8E0B08AE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3B65ED-45B4-4490-A215-2DA62953C339}"/>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264900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879F5-FD30-4359-9A09-5D76F7294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6E6BF5-C752-4457-8076-07FACF698F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89D5E-34F9-4CF0-9C0B-E95101F8D336}"/>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5" name="Footer Placeholder 4">
            <a:extLst>
              <a:ext uri="{FF2B5EF4-FFF2-40B4-BE49-F238E27FC236}">
                <a16:creationId xmlns:a16="http://schemas.microsoft.com/office/drawing/2014/main" id="{456C3223-CAE8-483F-B4D9-7A5A912266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1AE76-A974-48B8-B480-703228DDEDEB}"/>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405084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1F59-E1A8-4860-92CE-5741C085A8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6B511C-8299-4448-9625-0FC12498B6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CDC8E-0F58-4624-BD2A-CADBC8F1E46A}"/>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5" name="Footer Placeholder 4">
            <a:extLst>
              <a:ext uri="{FF2B5EF4-FFF2-40B4-BE49-F238E27FC236}">
                <a16:creationId xmlns:a16="http://schemas.microsoft.com/office/drawing/2014/main" id="{CA7494FE-1C23-4A5C-AF20-8637A3439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801C3-8F6F-46EB-9634-A49ADCE2A5DF}"/>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245297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EED0-24EF-4AE9-93FE-D605CC085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0E1559-C01E-4D6F-A35F-DC1613AC1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114CBC-2D1C-420C-B9C6-5CFE5FCC73C5}"/>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5" name="Footer Placeholder 4">
            <a:extLst>
              <a:ext uri="{FF2B5EF4-FFF2-40B4-BE49-F238E27FC236}">
                <a16:creationId xmlns:a16="http://schemas.microsoft.com/office/drawing/2014/main" id="{61CDB61D-0EC7-453D-9B17-D8C99BCD0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16FE9-66D0-4A40-99E1-FFB0C1E85627}"/>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228697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44D8-4953-4948-A78E-13004FD388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D666D2-4C7C-45C7-A9B6-1BDD4893AB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370C10-4C0A-441F-88A9-4E7C2854BF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931E8C-579C-4317-A411-FE377F25274D}"/>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6" name="Footer Placeholder 5">
            <a:extLst>
              <a:ext uri="{FF2B5EF4-FFF2-40B4-BE49-F238E27FC236}">
                <a16:creationId xmlns:a16="http://schemas.microsoft.com/office/drawing/2014/main" id="{17E22212-070C-4B52-8C11-841D89EB5E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1A9E9-E7B2-4D85-9B62-D29393518ED5}"/>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369188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3373-0C70-4B77-A298-375A363107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E8AAAA-783D-4777-9F2F-C612CE58C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70A979-B53B-4FA6-86A0-403227D165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068B5C-1210-4EF2-AF9D-3BA774F3DA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748CA3-6092-49E7-A444-270F899058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C373BE-BB45-4115-8EA0-277DA1A3B626}"/>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8" name="Footer Placeholder 7">
            <a:extLst>
              <a:ext uri="{FF2B5EF4-FFF2-40B4-BE49-F238E27FC236}">
                <a16:creationId xmlns:a16="http://schemas.microsoft.com/office/drawing/2014/main" id="{1C8B567C-FDD8-442D-85D4-76E4D014D5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6A26D3-BEB8-4AB0-8056-E731AF18B40D}"/>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63990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289B-D366-43E8-B8A9-EA28F94CE8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47EEDF-82F7-4653-AD84-BEE82E0D820D}"/>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4" name="Footer Placeholder 3">
            <a:extLst>
              <a:ext uri="{FF2B5EF4-FFF2-40B4-BE49-F238E27FC236}">
                <a16:creationId xmlns:a16="http://schemas.microsoft.com/office/drawing/2014/main" id="{71C42123-1990-421A-8ABE-D518589CAE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7B4C65-CF31-4AB9-82FE-08525310EC8F}"/>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89936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6A36F-BA84-49AE-A982-75511D20AAA2}"/>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3" name="Footer Placeholder 2">
            <a:extLst>
              <a:ext uri="{FF2B5EF4-FFF2-40B4-BE49-F238E27FC236}">
                <a16:creationId xmlns:a16="http://schemas.microsoft.com/office/drawing/2014/main" id="{0E176845-9F2E-48BD-B90C-B4DEC8AE52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C23264-1427-4121-BF36-61C11750864D}"/>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330432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5BFF-422F-4CA9-AA4E-54B9A10AC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D0935F-C2A9-4432-AB93-04643CACF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0DC770-3C03-4135-997B-6590B0454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B94EDE-8012-479D-82D7-CEBA427D10C9}"/>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6" name="Footer Placeholder 5">
            <a:extLst>
              <a:ext uri="{FF2B5EF4-FFF2-40B4-BE49-F238E27FC236}">
                <a16:creationId xmlns:a16="http://schemas.microsoft.com/office/drawing/2014/main" id="{D5865A5E-F225-4954-ADE1-4ECBF5AAD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599534-3FAC-4981-9D97-102F43C8F80F}"/>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353273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37AA-8614-4A18-B1D1-5CFE426B1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A2B477-BBFB-4884-9765-6905E1859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6BA334-CFDE-49F9-952C-AF7222034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32F2BF-486C-45B8-A4F1-719BC49B8158}"/>
              </a:ext>
            </a:extLst>
          </p:cNvPr>
          <p:cNvSpPr>
            <a:spLocks noGrp="1"/>
          </p:cNvSpPr>
          <p:nvPr>
            <p:ph type="dt" sz="half" idx="10"/>
          </p:nvPr>
        </p:nvSpPr>
        <p:spPr/>
        <p:txBody>
          <a:bodyPr/>
          <a:lstStyle/>
          <a:p>
            <a:fld id="{371650EF-C3B6-4459-8747-E8479BB62300}" type="datetimeFigureOut">
              <a:rPr lang="en-IN" smtClean="0"/>
              <a:t>26-02-2019</a:t>
            </a:fld>
            <a:endParaRPr lang="en-IN"/>
          </a:p>
        </p:txBody>
      </p:sp>
      <p:sp>
        <p:nvSpPr>
          <p:cNvPr id="6" name="Footer Placeholder 5">
            <a:extLst>
              <a:ext uri="{FF2B5EF4-FFF2-40B4-BE49-F238E27FC236}">
                <a16:creationId xmlns:a16="http://schemas.microsoft.com/office/drawing/2014/main" id="{96FC4F00-2C81-49FA-83C5-D874A2F528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9FF049-E40B-4D0C-BCD3-6D54963F8B0D}"/>
              </a:ext>
            </a:extLst>
          </p:cNvPr>
          <p:cNvSpPr>
            <a:spLocks noGrp="1"/>
          </p:cNvSpPr>
          <p:nvPr>
            <p:ph type="sldNum" sz="quarter" idx="12"/>
          </p:nvPr>
        </p:nvSpPr>
        <p:spPr/>
        <p:txBody>
          <a:bodyPr/>
          <a:lstStyle/>
          <a:p>
            <a:fld id="{7829D123-8D0E-4953-87D2-6E4B3C5A959E}" type="slidenum">
              <a:rPr lang="en-IN" smtClean="0"/>
              <a:t>‹#›</a:t>
            </a:fld>
            <a:endParaRPr lang="en-IN"/>
          </a:p>
        </p:txBody>
      </p:sp>
    </p:spTree>
    <p:extLst>
      <p:ext uri="{BB962C8B-B14F-4D97-AF65-F5344CB8AC3E}">
        <p14:creationId xmlns:p14="http://schemas.microsoft.com/office/powerpoint/2010/main" val="257440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8E9AE4-CCD1-4AD8-A055-4A13BC205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B3B28-895E-4A38-B495-ADC9E72BB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B0362-3E1E-403A-A3EC-FD3541C2C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650EF-C3B6-4459-8747-E8479BB62300}" type="datetimeFigureOut">
              <a:rPr lang="en-IN" smtClean="0"/>
              <a:t>26-02-2019</a:t>
            </a:fld>
            <a:endParaRPr lang="en-IN"/>
          </a:p>
        </p:txBody>
      </p:sp>
      <p:sp>
        <p:nvSpPr>
          <p:cNvPr id="5" name="Footer Placeholder 4">
            <a:extLst>
              <a:ext uri="{FF2B5EF4-FFF2-40B4-BE49-F238E27FC236}">
                <a16:creationId xmlns:a16="http://schemas.microsoft.com/office/drawing/2014/main" id="{1447B887-FB6E-4ABE-B056-FF62D491A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E60575-0588-4B0A-A91D-293EFC7E5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9D123-8D0E-4953-87D2-6E4B3C5A959E}" type="slidenum">
              <a:rPr lang="en-IN" smtClean="0"/>
              <a:t>‹#›</a:t>
            </a:fld>
            <a:endParaRPr lang="en-IN"/>
          </a:p>
        </p:txBody>
      </p:sp>
    </p:spTree>
    <p:extLst>
      <p:ext uri="{BB962C8B-B14F-4D97-AF65-F5344CB8AC3E}">
        <p14:creationId xmlns:p14="http://schemas.microsoft.com/office/powerpoint/2010/main" val="37061734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3E24-9CB3-4CAE-9DE4-887020E23C87}"/>
              </a:ext>
            </a:extLst>
          </p:cNvPr>
          <p:cNvSpPr>
            <a:spLocks noGrp="1"/>
          </p:cNvSpPr>
          <p:nvPr>
            <p:ph type="ctrTitle"/>
          </p:nvPr>
        </p:nvSpPr>
        <p:spPr/>
        <p:txBody>
          <a:bodyPr/>
          <a:lstStyle/>
          <a:p>
            <a:r>
              <a:rPr lang="en-IN" dirty="0"/>
              <a:t>GARBAGE MONIRTORING SYSTEM</a:t>
            </a:r>
          </a:p>
        </p:txBody>
      </p:sp>
      <p:sp>
        <p:nvSpPr>
          <p:cNvPr id="3" name="Subtitle 2">
            <a:extLst>
              <a:ext uri="{FF2B5EF4-FFF2-40B4-BE49-F238E27FC236}">
                <a16:creationId xmlns:a16="http://schemas.microsoft.com/office/drawing/2014/main" id="{692F6CA7-A925-4689-9071-D8D232E4C573}"/>
              </a:ext>
            </a:extLst>
          </p:cNvPr>
          <p:cNvSpPr>
            <a:spLocks noGrp="1"/>
          </p:cNvSpPr>
          <p:nvPr>
            <p:ph type="subTitle" idx="1"/>
          </p:nvPr>
        </p:nvSpPr>
        <p:spPr>
          <a:xfrm>
            <a:off x="2642587" y="4418784"/>
            <a:ext cx="9144000" cy="1655762"/>
          </a:xfrm>
        </p:spPr>
        <p:txBody>
          <a:bodyPr>
            <a:normAutofit/>
          </a:bodyPr>
          <a:lstStyle/>
          <a:p>
            <a:r>
              <a:rPr lang="en-IN" sz="1600" dirty="0"/>
              <a:t>                                                      B. </a:t>
            </a:r>
            <a:r>
              <a:rPr lang="en-IN" sz="1600" dirty="0" err="1"/>
              <a:t>Pranavnath</a:t>
            </a:r>
            <a:r>
              <a:rPr lang="en-IN" sz="1600" dirty="0"/>
              <a:t> – 1602-16-737-028</a:t>
            </a:r>
          </a:p>
          <a:p>
            <a:r>
              <a:rPr lang="en-IN" sz="1600" dirty="0"/>
              <a:t>                                              S. Sai </a:t>
            </a:r>
            <a:r>
              <a:rPr lang="en-IN" sz="1600" dirty="0" err="1"/>
              <a:t>Teja</a:t>
            </a:r>
            <a:r>
              <a:rPr lang="en-IN" sz="1600" dirty="0"/>
              <a:t> – 1602-16-737-305</a:t>
            </a:r>
          </a:p>
          <a:p>
            <a:r>
              <a:rPr lang="en-IN" sz="1600" dirty="0"/>
              <a:t>                                                               R. Jashwanth Yadav – 1602-16-737-018</a:t>
            </a:r>
          </a:p>
        </p:txBody>
      </p:sp>
    </p:spTree>
    <p:extLst>
      <p:ext uri="{BB962C8B-B14F-4D97-AF65-F5344CB8AC3E}">
        <p14:creationId xmlns:p14="http://schemas.microsoft.com/office/powerpoint/2010/main" val="153543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4617-F74A-4AC2-A9F4-FD98A5A510B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E5AD0B0-7038-4472-8672-AAD7A0B92B51}"/>
              </a:ext>
            </a:extLst>
          </p:cNvPr>
          <p:cNvSpPr>
            <a:spLocks noGrp="1"/>
          </p:cNvSpPr>
          <p:nvPr>
            <p:ph idx="1"/>
          </p:nvPr>
        </p:nvSpPr>
        <p:spPr/>
        <p:txBody>
          <a:bodyPr/>
          <a:lstStyle/>
          <a:p>
            <a:r>
              <a:rPr lang="en-IN" dirty="0"/>
              <a:t> One of the main concerns with our environment has been solid waste management which impacts health and environment of our society.</a:t>
            </a:r>
          </a:p>
          <a:p>
            <a:r>
              <a:rPr lang="en-IN" dirty="0"/>
              <a:t> The detection, monitoring and management of wastes is one of the primary problems of the present era.</a:t>
            </a:r>
          </a:p>
          <a:p>
            <a:r>
              <a:rPr lang="en-IN" dirty="0"/>
              <a:t> </a:t>
            </a:r>
            <a:r>
              <a:rPr lang="en-US" dirty="0"/>
              <a:t>The garbage collecting authority in traditional waste management system doesn’t know about the level of garbage in dustbin, if the dust bins gets full by garbage then it gets overflowed as well as spelled out from the dustbin leading to unhygienic condition in cities. </a:t>
            </a:r>
            <a:endParaRPr lang="en-IN" dirty="0"/>
          </a:p>
          <a:p>
            <a:pPr marL="0" indent="0">
              <a:buNone/>
            </a:pPr>
            <a:endParaRPr lang="en-IN" dirty="0"/>
          </a:p>
        </p:txBody>
      </p:sp>
    </p:spTree>
    <p:extLst>
      <p:ext uri="{BB962C8B-B14F-4D97-AF65-F5344CB8AC3E}">
        <p14:creationId xmlns:p14="http://schemas.microsoft.com/office/powerpoint/2010/main" val="409375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756B-C2D4-4A3D-8993-8F279B784F83}"/>
              </a:ext>
            </a:extLst>
          </p:cNvPr>
          <p:cNvSpPr>
            <a:spLocks noGrp="1"/>
          </p:cNvSpPr>
          <p:nvPr>
            <p:ph type="title"/>
          </p:nvPr>
        </p:nvSpPr>
        <p:spPr/>
        <p:txBody>
          <a:bodyPr/>
          <a:lstStyle/>
          <a:p>
            <a:r>
              <a:rPr lang="en-IN" dirty="0"/>
              <a:t>OBJECTIVES – USECASES </a:t>
            </a:r>
          </a:p>
        </p:txBody>
      </p:sp>
      <p:sp>
        <p:nvSpPr>
          <p:cNvPr id="3" name="Content Placeholder 2">
            <a:extLst>
              <a:ext uri="{FF2B5EF4-FFF2-40B4-BE49-F238E27FC236}">
                <a16:creationId xmlns:a16="http://schemas.microsoft.com/office/drawing/2014/main" id="{9CAC5CCD-1861-4869-9C67-2955F85F5E41}"/>
              </a:ext>
            </a:extLst>
          </p:cNvPr>
          <p:cNvSpPr>
            <a:spLocks noGrp="1"/>
          </p:cNvSpPr>
          <p:nvPr>
            <p:ph idx="1"/>
          </p:nvPr>
        </p:nvSpPr>
        <p:spPr>
          <a:xfrm>
            <a:off x="838200" y="1559295"/>
            <a:ext cx="10515600" cy="4351338"/>
          </a:xfrm>
        </p:spPr>
        <p:txBody>
          <a:bodyPr>
            <a:normAutofit/>
          </a:bodyPr>
          <a:lstStyle/>
          <a:p>
            <a:pPr marL="0" indent="0">
              <a:buNone/>
            </a:pPr>
            <a:r>
              <a:rPr lang="en-IN" dirty="0"/>
              <a:t> </a:t>
            </a:r>
          </a:p>
          <a:p>
            <a:r>
              <a:rPr lang="en-IN" dirty="0"/>
              <a:t> This system gives a real time indicator of garbage level in a trashcan at any given time.</a:t>
            </a:r>
          </a:p>
          <a:p>
            <a:r>
              <a:rPr lang="en-IN" dirty="0"/>
              <a:t> </a:t>
            </a:r>
            <a:r>
              <a:rPr lang="en-US" dirty="0"/>
              <a:t>The proposed system is cost effective because it will notify twice to the organization and they will get time to optimize the cost of transportation. </a:t>
            </a:r>
            <a:endParaRPr lang="en-IN" dirty="0"/>
          </a:p>
          <a:p>
            <a:r>
              <a:rPr lang="en-IN" dirty="0"/>
              <a:t> </a:t>
            </a:r>
            <a:r>
              <a:rPr lang="en-US" dirty="0"/>
              <a:t>This project will help to eradicate or minimize the solid waste disposal problem. </a:t>
            </a:r>
            <a:endParaRPr lang="en-IN" dirty="0"/>
          </a:p>
          <a:p>
            <a:pPr marL="0" indent="0">
              <a:buNone/>
            </a:pPr>
            <a:endParaRPr lang="en-IN" dirty="0"/>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24431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7230-8C6A-4F47-A855-4D114CF8DB7E}"/>
              </a:ext>
            </a:extLst>
          </p:cNvPr>
          <p:cNvSpPr>
            <a:spLocks noGrp="1"/>
          </p:cNvSpPr>
          <p:nvPr>
            <p:ph type="title"/>
          </p:nvPr>
        </p:nvSpPr>
        <p:spPr/>
        <p:txBody>
          <a:bodyPr/>
          <a:lstStyle/>
          <a:p>
            <a:r>
              <a:rPr lang="en-IN" dirty="0"/>
              <a:t>HIGH LEVEL DESIGN</a:t>
            </a:r>
          </a:p>
        </p:txBody>
      </p:sp>
      <p:sp>
        <p:nvSpPr>
          <p:cNvPr id="3" name="Content Placeholder 2">
            <a:extLst>
              <a:ext uri="{FF2B5EF4-FFF2-40B4-BE49-F238E27FC236}">
                <a16:creationId xmlns:a16="http://schemas.microsoft.com/office/drawing/2014/main" id="{D8195F06-51F2-4807-BA6E-438F5D92EB15}"/>
              </a:ext>
            </a:extLst>
          </p:cNvPr>
          <p:cNvSpPr>
            <a:spLocks noGrp="1"/>
          </p:cNvSpPr>
          <p:nvPr>
            <p:ph idx="1"/>
          </p:nvPr>
        </p:nvSpPr>
        <p:spPr/>
        <p:txBody>
          <a:bodyPr/>
          <a:lstStyle/>
          <a:p>
            <a:r>
              <a:rPr lang="en-IN" dirty="0"/>
              <a:t> Arduino Uno is a microcontroller based on ATMEGA is used.</a:t>
            </a:r>
          </a:p>
          <a:p>
            <a:r>
              <a:rPr lang="en-IN" dirty="0"/>
              <a:t> ESP8266 </a:t>
            </a:r>
            <a:r>
              <a:rPr lang="en-IN" dirty="0" err="1"/>
              <a:t>wifi</a:t>
            </a:r>
            <a:r>
              <a:rPr lang="en-IN" dirty="0"/>
              <a:t> Module for communication between devices.</a:t>
            </a:r>
          </a:p>
          <a:p>
            <a:r>
              <a:rPr lang="en-IN" dirty="0"/>
              <a:t>Ultrasonic sensors are used to report the level of garbage. </a:t>
            </a:r>
          </a:p>
          <a:p>
            <a:r>
              <a:rPr lang="en-IN" dirty="0"/>
              <a:t> IOT gecko  for monitoring the bins on the monitor screen.</a:t>
            </a:r>
          </a:p>
          <a:p>
            <a:r>
              <a:rPr lang="en-IN" dirty="0"/>
              <a:t> LCD display is used to detect amount of trash.</a:t>
            </a:r>
          </a:p>
          <a:p>
            <a:r>
              <a:rPr lang="en-IN" dirty="0"/>
              <a:t> buzzer for generating the sound.</a:t>
            </a:r>
          </a:p>
          <a:p>
            <a:pPr marL="0" indent="0">
              <a:buNone/>
            </a:pPr>
            <a:endParaRPr lang="en-IN" dirty="0"/>
          </a:p>
        </p:txBody>
      </p:sp>
    </p:spTree>
    <p:extLst>
      <p:ext uri="{BB962C8B-B14F-4D97-AF65-F5344CB8AC3E}">
        <p14:creationId xmlns:p14="http://schemas.microsoft.com/office/powerpoint/2010/main" val="123589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9F5A-38C2-476B-8065-E67906415310}"/>
              </a:ext>
            </a:extLst>
          </p:cNvPr>
          <p:cNvSpPr>
            <a:spLocks noGrp="1"/>
          </p:cNvSpPr>
          <p:nvPr>
            <p:ph type="title"/>
          </p:nvPr>
        </p:nvSpPr>
        <p:spPr>
          <a:xfrm>
            <a:off x="616258" y="2103437"/>
            <a:ext cx="10515600" cy="1325563"/>
          </a:xfrm>
        </p:spPr>
        <p:txBody>
          <a:bodyPr>
            <a:normAutofit fontScale="90000"/>
          </a:bodyPr>
          <a:lstStyle/>
          <a:p>
            <a:r>
              <a:rPr lang="en-IN" dirty="0"/>
              <a:t>                         </a:t>
            </a:r>
            <a:br>
              <a:rPr lang="en-IN" dirty="0"/>
            </a:br>
            <a:r>
              <a:rPr lang="en-IN" dirty="0"/>
              <a:t>                            </a:t>
            </a:r>
            <a:r>
              <a:rPr lang="en-IN" sz="6700" dirty="0"/>
              <a:t>THANK YOU</a:t>
            </a:r>
          </a:p>
        </p:txBody>
      </p:sp>
      <p:sp>
        <p:nvSpPr>
          <p:cNvPr id="3" name="Content Placeholder 2">
            <a:extLst>
              <a:ext uri="{FF2B5EF4-FFF2-40B4-BE49-F238E27FC236}">
                <a16:creationId xmlns:a16="http://schemas.microsoft.com/office/drawing/2014/main" id="{77272943-04DE-47E9-8AB1-7C26C6054CA8}"/>
              </a:ext>
            </a:extLst>
          </p:cNvPr>
          <p:cNvSpPr>
            <a:spLocks noGrp="1"/>
          </p:cNvSpPr>
          <p:nvPr>
            <p:ph idx="1"/>
          </p:nvPr>
        </p:nvSpPr>
        <p:spPr>
          <a:xfrm>
            <a:off x="749424" y="5429959"/>
            <a:ext cx="10515600" cy="4351338"/>
          </a:xfrm>
        </p:spPr>
        <p:txBody>
          <a:bodyPr/>
          <a:lstStyle/>
          <a:p>
            <a:pPr marL="0" indent="0">
              <a:buNone/>
            </a:pPr>
            <a:r>
              <a:rPr lang="en-IN" dirty="0"/>
              <a:t>                </a:t>
            </a:r>
          </a:p>
        </p:txBody>
      </p:sp>
    </p:spTree>
    <p:extLst>
      <p:ext uri="{BB962C8B-B14F-4D97-AF65-F5344CB8AC3E}">
        <p14:creationId xmlns:p14="http://schemas.microsoft.com/office/powerpoint/2010/main" val="3510686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247</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GARBAGE MONIRTORING SYSTEM</vt:lpstr>
      <vt:lpstr>PROBLEM STATEMENT</vt:lpstr>
      <vt:lpstr>OBJECTIVES – USECASES </vt:lpstr>
      <vt:lpstr>HIGH LEVEL DESIGN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MONIRTORING SYSTEM</dc:title>
  <dc:creator>jashwanth yadav</dc:creator>
  <cp:lastModifiedBy>jashwanth yadav</cp:lastModifiedBy>
  <cp:revision>8</cp:revision>
  <dcterms:created xsi:type="dcterms:W3CDTF">2019-02-26T18:03:44Z</dcterms:created>
  <dcterms:modified xsi:type="dcterms:W3CDTF">2019-02-26T19:19:28Z</dcterms:modified>
</cp:coreProperties>
</file>