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Sharma" userId="14515ee4cc81af9f" providerId="LiveId" clId="{39919A1E-84B1-4723-BD63-B346F762D57C}"/>
    <pc:docChg chg="modSld">
      <pc:chgData name="Ajay Sharma" userId="14515ee4cc81af9f" providerId="LiveId" clId="{39919A1E-84B1-4723-BD63-B346F762D57C}" dt="2024-12-21T12:34:22.787" v="19" actId="20577"/>
      <pc:docMkLst>
        <pc:docMk/>
      </pc:docMkLst>
      <pc:sldChg chg="modSp mod">
        <pc:chgData name="Ajay Sharma" userId="14515ee4cc81af9f" providerId="LiveId" clId="{39919A1E-84B1-4723-BD63-B346F762D57C}" dt="2024-12-21T12:34:22.787" v="19" actId="20577"/>
        <pc:sldMkLst>
          <pc:docMk/>
          <pc:sldMk cId="2963840588" sldId="256"/>
        </pc:sldMkLst>
        <pc:spChg chg="mod">
          <ac:chgData name="Ajay Sharma" userId="14515ee4cc81af9f" providerId="LiveId" clId="{39919A1E-84B1-4723-BD63-B346F762D57C}" dt="2024-12-21T12:34:22.787" v="19" actId="20577"/>
          <ac:spMkLst>
            <pc:docMk/>
            <pc:sldMk cId="2963840588" sldId="256"/>
            <ac:spMk id="8" creationId="{D2A7BA63-69DE-E65C-2E61-6E9BAC6A2F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6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5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73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3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37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5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8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1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1486FA-A115-4B86-92E3-91A53AD857B1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99AD-7D00-46CC-BA86-CFA08346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99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DAB0-C006-D045-51C6-E5D393E61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48236" y="723432"/>
            <a:ext cx="9771530" cy="4571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 </a:t>
            </a:r>
            <a:r>
              <a:rPr lang="en-US" sz="4000" b="1" dirty="0"/>
              <a:t>Title:</a:t>
            </a:r>
            <a:r>
              <a:rPr lang="en-US" sz="4000" dirty="0"/>
              <a:t> COVID-19 and Its Impact on Students</a:t>
            </a:r>
            <a:endParaRPr lang="en-IN" sz="4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8089955-4A53-97B5-50DA-2264433715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5384" y="860982"/>
            <a:ext cx="8095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Exploring the Effects on Education, Social Life, and Mental Health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0C670-823E-17E8-E874-77AE4068A370}"/>
              </a:ext>
            </a:extLst>
          </p:cNvPr>
          <p:cNvSpPr txBox="1"/>
          <p:nvPr/>
        </p:nvSpPr>
        <p:spPr>
          <a:xfrm>
            <a:off x="448236" y="1871080"/>
            <a:ext cx="10908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Key Details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 Total Responses: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Survey Focus: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Impact on Education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Social Life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Mental health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Number of Questions:</a:t>
            </a:r>
            <a:r>
              <a:rPr lang="en-US" dirty="0"/>
              <a:t>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Format:</a:t>
            </a:r>
            <a:r>
              <a:rPr lang="en-US" dirty="0"/>
              <a:t> Divided into 4 sections for better clarity and analysis.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2A7BA63-69DE-E65C-2E61-6E9BAC6A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 descr="Forms response chart. Question title:   Section 1: General Information&#10;  . Number of responses: 7 responses.">
            <a:extLst>
              <a:ext uri="{FF2B5EF4-FFF2-40B4-BE49-F238E27FC236}">
                <a16:creationId xmlns:a16="http://schemas.microsoft.com/office/drawing/2014/main" id="{53232DD9-41F8-7442-97E5-4A0A407C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" y="4493342"/>
            <a:ext cx="5322415" cy="22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Forms response chart. Question title: 2.  What is your region of residence?. Number of responses: 7 responses.">
            <a:extLst>
              <a:ext uri="{FF2B5EF4-FFF2-40B4-BE49-F238E27FC236}">
                <a16:creationId xmlns:a16="http://schemas.microsoft.com/office/drawing/2014/main" id="{4653BCA6-A873-92BE-F1E0-186C695B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23" y="4492370"/>
            <a:ext cx="4522838" cy="224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01B3-DC60-CB2B-7A20-183B5F63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8" y="-432619"/>
            <a:ext cx="4784616" cy="1081548"/>
          </a:xfrm>
        </p:spPr>
        <p:txBody>
          <a:bodyPr/>
          <a:lstStyle/>
          <a:p>
            <a:r>
              <a:rPr lang="en-US" dirty="0"/>
              <a:t>Key Insights from the Survey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56A7E-02A9-6215-FBEF-E92C6894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88" y="776748"/>
            <a:ext cx="4296696" cy="5417575"/>
          </a:xfrm>
        </p:spPr>
        <p:txBody>
          <a:bodyPr/>
          <a:lstStyle/>
          <a:p>
            <a:r>
              <a:rPr lang="en-US" b="1" dirty="0"/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Respondents: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Purpose: To analyze how COVID-19 impacted students' education, social life, and mental health.</a:t>
            </a:r>
          </a:p>
          <a:p>
            <a:r>
              <a:rPr lang="en-US" b="1" dirty="0"/>
              <a:t>Key Findings: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Education: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42.9% faced challenges with online classes.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Average self-study time: 2-4hours/day.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Life: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57.1% felt socially isolated.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42.9% stayed connected via social media.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Mental Health: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71.4% experienced stress or anxiety.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57.1% </a:t>
            </a:r>
            <a:r>
              <a:rPr lang="en-IN" b="0" i="0" dirty="0">
                <a:effectLst/>
                <a:latin typeface="Roboto" panose="02000000000000000000" pitchFamily="2" charset="0"/>
              </a:rPr>
              <a:t>spend time on </a:t>
            </a:r>
            <a:r>
              <a:rPr lang="en-US" b="0" i="0" dirty="0">
                <a:effectLst/>
                <a:latin typeface="Roboto" panose="02000000000000000000" pitchFamily="2" charset="0"/>
              </a:rPr>
              <a:t>fitness or physical activities during the lockdown.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Forms response chart. Question title: 7. If yes, what challenges did you face?. Number of responses: 7 responses.">
            <a:extLst>
              <a:ext uri="{FF2B5EF4-FFF2-40B4-BE49-F238E27FC236}">
                <a16:creationId xmlns:a16="http://schemas.microsoft.com/office/drawing/2014/main" id="{97FE2917-96D4-A79A-6CD0-44B37886D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03" y="465208"/>
            <a:ext cx="3824748" cy="264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s response chart. Question title: 8. How much time did you spend on self-study during the pandemic?. Number of responses: 7 responses.">
            <a:extLst>
              <a:ext uri="{FF2B5EF4-FFF2-40B4-BE49-F238E27FC236}">
                <a16:creationId xmlns:a16="http://schemas.microsoft.com/office/drawing/2014/main" id="{0170AEB0-CC8A-D59E-E629-373EB86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224" y="258651"/>
            <a:ext cx="3099788" cy="28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orms response chart. Question title: 11. How often did you connect with friends during the pandemic?. Number of responses: 7 responses.">
            <a:extLst>
              <a:ext uri="{FF2B5EF4-FFF2-40B4-BE49-F238E27FC236}">
                <a16:creationId xmlns:a16="http://schemas.microsoft.com/office/drawing/2014/main" id="{2C24867E-562B-C566-8355-39F167EE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68" y="3723779"/>
            <a:ext cx="3202686" cy="25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rms response chart. Question title: 16. Did you experience stress or anxiety during the COVID-19 lockdown?. Number of responses: 7 responses.">
            <a:extLst>
              <a:ext uri="{FF2B5EF4-FFF2-40B4-BE49-F238E27FC236}">
                <a16:creationId xmlns:a16="http://schemas.microsoft.com/office/drawing/2014/main" id="{352A695F-4C73-ABA4-8A9E-4A105F78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84" y="3745959"/>
            <a:ext cx="3470787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0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150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Roboto</vt:lpstr>
      <vt:lpstr>Wingdings 3</vt:lpstr>
      <vt:lpstr>Ion</vt:lpstr>
      <vt:lpstr> Title: COVID-19 and Its Impact on Students</vt:lpstr>
      <vt:lpstr>Key Insights from the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Sharma</dc:creator>
  <cp:lastModifiedBy>Ajay Sharma</cp:lastModifiedBy>
  <cp:revision>1</cp:revision>
  <dcterms:created xsi:type="dcterms:W3CDTF">2024-12-20T12:55:40Z</dcterms:created>
  <dcterms:modified xsi:type="dcterms:W3CDTF">2024-12-21T12:34:31Z</dcterms:modified>
</cp:coreProperties>
</file>