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115"/>
    <p:restoredTop sz="950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403602" y="1628774"/>
            <a:ext cx="6552820" cy="313182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6000"/>
              <a:t>회원가입에 대한</a:t>
            </a:r>
            <a:endParaRPr lang="ko-KR" altLang="en-US" sz="6000"/>
          </a:p>
          <a:p>
            <a:pPr algn="ctr">
              <a:defRPr lang="ko-KR" altLang="en-US"/>
            </a:pPr>
            <a:r>
              <a:rPr lang="en-US" altLang="ko-KR" sz="6000"/>
              <a:t>Transaction </a:t>
            </a:r>
            <a:r>
              <a:rPr lang="ko-KR" altLang="en-US" sz="6000"/>
              <a:t>처리</a:t>
            </a:r>
            <a:endParaRPr lang="ko-KR" altLang="en-US" sz="4000"/>
          </a:p>
          <a:p>
            <a:pPr algn="ctr">
              <a:defRPr lang="ko-KR" altLang="en-US"/>
            </a:pPr>
            <a:endParaRPr lang="ko-KR" altLang="en-US" sz="4000"/>
          </a:p>
          <a:p>
            <a:pPr algn="ctr">
              <a:defRPr lang="ko-KR" altLang="en-US"/>
            </a:pPr>
            <a:r>
              <a:rPr lang="en-US" altLang="ko-KR" sz="4000"/>
              <a:t>Team C</a:t>
            </a:r>
            <a:endParaRPr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3932920" y="1526763"/>
            <a:ext cx="4743594" cy="4998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2000" y="4491133"/>
            <a:ext cx="3582447" cy="12961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회원의 관심사 정보가 들어갈 테이블인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hash_tag</a:t>
            </a:r>
            <a:r>
              <a:rPr lang="ko-KR" altLang="en-US" sz="1500">
                <a:solidFill>
                  <a:schemeClr val="tx1"/>
                </a:solidFill>
              </a:rPr>
              <a:t>_</a:t>
            </a:r>
            <a:r>
              <a:rPr lang="en-US" altLang="ko-KR" sz="1500">
                <a:solidFill>
                  <a:schemeClr val="tx1"/>
                </a:solidFill>
              </a:rPr>
              <a:t>rel </a:t>
            </a:r>
            <a:r>
              <a:rPr lang="ko-KR" altLang="en-US" sz="1500">
                <a:solidFill>
                  <a:schemeClr val="tx1"/>
                </a:solidFill>
              </a:rPr>
              <a:t>테이블에 데이터 </a:t>
            </a:r>
            <a:r>
              <a:rPr lang="en-US" altLang="ko-KR" sz="1500">
                <a:solidFill>
                  <a:schemeClr val="tx1"/>
                </a:solidFill>
              </a:rPr>
              <a:t>insert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79450" y="188594"/>
            <a:ext cx="5112640" cy="100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트랜잭션 시연 코드 기능 설명 : 회원가입</a:t>
            </a:r>
            <a:endParaRPr lang="ko-KR" altLang="en-US" sz="3000"/>
          </a:p>
        </p:txBody>
      </p:sp>
      <p:sp>
        <p:nvSpPr>
          <p:cNvPr id="6" name=""/>
          <p:cNvSpPr/>
          <p:nvPr/>
        </p:nvSpPr>
        <p:spPr>
          <a:xfrm>
            <a:off x="1241583" y="3410997"/>
            <a:ext cx="2052256" cy="108013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회원가입 시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회원의 관심사를 선택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4572000" y="2258854"/>
            <a:ext cx="3582447" cy="12961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회원의 기본 정보가 들어갈 테이블인 </a:t>
            </a:r>
            <a:r>
              <a:rPr lang="en-US" altLang="ko-KR" sz="1500">
                <a:solidFill>
                  <a:schemeClr val="tx1"/>
                </a:solidFill>
              </a:rPr>
              <a:t>account</a:t>
            </a:r>
            <a:r>
              <a:rPr lang="ko-KR" altLang="en-US" sz="1500">
                <a:solidFill>
                  <a:schemeClr val="tx1"/>
                </a:solidFill>
              </a:rPr>
              <a:t> 테이블에 데이터 </a:t>
            </a:r>
            <a:r>
              <a:rPr lang="en-US" altLang="ko-KR" sz="1500">
                <a:solidFill>
                  <a:schemeClr val="tx1"/>
                </a:solidFill>
              </a:rPr>
              <a:t>insert</a:t>
            </a:r>
            <a:endParaRPr lang="en-US" altLang="ko-KR" sz="1500">
              <a:solidFill>
                <a:schemeClr val="tx1"/>
              </a:solidFill>
            </a:endParaRPr>
          </a:p>
        </p:txBody>
      </p:sp>
      <p:cxnSp>
        <p:nvCxnSpPr>
          <p:cNvPr id="11" name=""/>
          <p:cNvCxnSpPr>
            <a:stCxn id="6" idx="3"/>
            <a:endCxn id="10" idx="1"/>
          </p:cNvCxnSpPr>
          <p:nvPr/>
        </p:nvCxnSpPr>
        <p:spPr>
          <a:xfrm flipV="1">
            <a:off x="3293840" y="2906934"/>
            <a:ext cx="1278160" cy="1044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6" idx="3"/>
            <a:endCxn id="4" idx="1"/>
          </p:cNvCxnSpPr>
          <p:nvPr/>
        </p:nvCxnSpPr>
        <p:spPr>
          <a:xfrm>
            <a:off x="3293840" y="3951065"/>
            <a:ext cx="1278160" cy="1188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5535120" y="1342740"/>
            <a:ext cx="1656207" cy="3680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Service Class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9450" y="188594"/>
            <a:ext cx="4392550" cy="5429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/>
              <a:t>트랜잭션이 없을 때</a:t>
            </a:r>
            <a:endParaRPr lang="ko-KR" altLang="en-US" sz="3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-280" t="180" r="280" b="29340"/>
          <a:stretch>
            <a:fillRect/>
          </a:stretch>
        </p:blipFill>
        <p:spPr>
          <a:xfrm>
            <a:off x="1965198" y="2636901"/>
            <a:ext cx="7178802" cy="406565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998551" y="1016699"/>
            <a:ext cx="1800224" cy="7200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1.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account</a:t>
            </a:r>
            <a:r>
              <a:rPr lang="ko-KR" altLang="en-US" sz="1500">
                <a:solidFill>
                  <a:schemeClr val="tx1"/>
                </a:solidFill>
              </a:rPr>
              <a:t> 테이블에 데이터 </a:t>
            </a:r>
            <a:r>
              <a:rPr lang="en-US" altLang="ko-KR" sz="1500">
                <a:solidFill>
                  <a:schemeClr val="tx1"/>
                </a:solidFill>
              </a:rPr>
              <a:t>insert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2915792" y="1556766"/>
            <a:ext cx="2808351" cy="93611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3.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List</a:t>
            </a:r>
            <a:r>
              <a:rPr lang="ko-KR" altLang="en-US" sz="1500">
                <a:solidFill>
                  <a:schemeClr val="tx1"/>
                </a:solidFill>
              </a:rPr>
              <a:t>로 들어온 여러 개</a:t>
            </a:r>
            <a:r>
              <a:rPr lang="en-US" altLang="ko-KR" sz="1500">
                <a:solidFill>
                  <a:schemeClr val="tx1"/>
                </a:solidFill>
              </a:rPr>
              <a:t>(</a:t>
            </a:r>
            <a:r>
              <a:rPr lang="ko-KR" altLang="en-US" sz="1500">
                <a:solidFill>
                  <a:schemeClr val="tx1"/>
                </a:solidFill>
              </a:rPr>
              <a:t>두 개</a:t>
            </a:r>
            <a:r>
              <a:rPr lang="en-US" altLang="ko-KR" sz="1500">
                <a:solidFill>
                  <a:schemeClr val="tx1"/>
                </a:solidFill>
              </a:rPr>
              <a:t>)</a:t>
            </a:r>
            <a:r>
              <a:rPr lang="ko-KR" altLang="en-US" sz="1500">
                <a:solidFill>
                  <a:schemeClr val="tx1"/>
                </a:solidFill>
              </a:rPr>
              <a:t>의 관심사 데이터를 </a:t>
            </a:r>
            <a:r>
              <a:rPr lang="en-US" altLang="ko-KR" sz="1500">
                <a:solidFill>
                  <a:schemeClr val="tx1"/>
                </a:solidFill>
              </a:rPr>
              <a:t>insert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6084189" y="1556766"/>
            <a:ext cx="2304288" cy="93611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2.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Exception </a:t>
            </a:r>
            <a:r>
              <a:rPr lang="ko-KR" altLang="en-US" sz="1500">
                <a:solidFill>
                  <a:schemeClr val="tx1"/>
                </a:solidFill>
              </a:rPr>
              <a:t>발생을 위해 두 개의 관심사 데이터에 동일한 </a:t>
            </a:r>
            <a:r>
              <a:rPr lang="en-US" altLang="ko-KR" sz="1500">
                <a:solidFill>
                  <a:schemeClr val="tx1"/>
                </a:solidFill>
              </a:rPr>
              <a:t>pk id</a:t>
            </a:r>
            <a:r>
              <a:rPr lang="ko-KR" altLang="en-US" sz="1500">
                <a:solidFill>
                  <a:schemeClr val="tx1"/>
                </a:solidFill>
              </a:rPr>
              <a:t>를 부여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12" name=""/>
          <p:cNvCxnSpPr>
            <a:stCxn id="6" idx="1"/>
          </p:cNvCxnSpPr>
          <p:nvPr/>
        </p:nvCxnSpPr>
        <p:spPr>
          <a:xfrm>
            <a:off x="998551" y="1376744"/>
            <a:ext cx="1629204" cy="3708462"/>
          </a:xfrm>
          <a:prstGeom prst="bentConnector3">
            <a:avLst>
              <a:gd name="adj1" fmla="val -2884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7" idx="1"/>
          </p:cNvCxnSpPr>
          <p:nvPr/>
        </p:nvCxnSpPr>
        <p:spPr>
          <a:xfrm>
            <a:off x="2915792" y="2024824"/>
            <a:ext cx="90014" cy="4068508"/>
          </a:xfrm>
          <a:prstGeom prst="bentConnector3">
            <a:avLst>
              <a:gd name="adj1" fmla="val -148181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</p:cNvCxnSpPr>
          <p:nvPr/>
        </p:nvCxnSpPr>
        <p:spPr>
          <a:xfrm flipH="1">
            <a:off x="7956424" y="2024824"/>
            <a:ext cx="432053" cy="3924490"/>
          </a:xfrm>
          <a:prstGeom prst="bentConnector3">
            <a:avLst>
              <a:gd name="adj1" fmla="val -708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9450" y="188594"/>
            <a:ext cx="4392550" cy="54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트랜잭션이 없을 때</a:t>
            </a:r>
            <a:endParaRPr lang="ko-KR" altLang="en-US" sz="3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b="16890"/>
          <a:stretch>
            <a:fillRect/>
          </a:stretch>
        </p:blipFill>
        <p:spPr>
          <a:xfrm>
            <a:off x="0" y="2032783"/>
            <a:ext cx="9144000" cy="4825217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979675" y="3933063"/>
            <a:ext cx="720090" cy="216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211955" y="4221099"/>
            <a:ext cx="720090" cy="216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827531" y="908684"/>
            <a:ext cx="3096387" cy="100812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회원 기본 정보 </a:t>
            </a:r>
            <a:r>
              <a:rPr lang="en-US" altLang="ko-KR" sz="1500">
                <a:solidFill>
                  <a:schemeClr val="tx1"/>
                </a:solidFill>
              </a:rPr>
              <a:t>insert</a:t>
            </a:r>
            <a:r>
              <a:rPr lang="ko-KR" altLang="en-US" sz="1500">
                <a:solidFill>
                  <a:schemeClr val="tx1"/>
                </a:solidFill>
              </a:rPr>
              <a:t> 후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관심사 데이터가 </a:t>
            </a:r>
            <a:r>
              <a:rPr lang="en-US" altLang="ko-KR" sz="1500">
                <a:solidFill>
                  <a:schemeClr val="tx1"/>
                </a:solidFill>
              </a:rPr>
              <a:t>insert</a:t>
            </a:r>
            <a:r>
              <a:rPr lang="ko-KR" altLang="en-US" sz="1500">
                <a:solidFill>
                  <a:schemeClr val="tx1"/>
                </a:solidFill>
              </a:rPr>
              <a:t> 되는 도중 </a:t>
            </a:r>
            <a:r>
              <a:rPr lang="en-US" altLang="ko-KR" sz="1500">
                <a:solidFill>
                  <a:schemeClr val="tx1"/>
                </a:solidFill>
              </a:rPr>
              <a:t>Exception </a:t>
            </a:r>
            <a:r>
              <a:rPr lang="ko-KR" altLang="en-US" sz="1500">
                <a:solidFill>
                  <a:schemeClr val="tx1"/>
                </a:solidFill>
              </a:rPr>
              <a:t>발생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4932045" y="908684"/>
            <a:ext cx="3096387" cy="100812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account</a:t>
            </a:r>
            <a:r>
              <a:rPr lang="ko-KR" altLang="en-US" sz="1500">
                <a:solidFill>
                  <a:schemeClr val="tx1"/>
                </a:solidFill>
              </a:rPr>
              <a:t> 테이블에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 회원 기본 정보가 등록됨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11" name=""/>
          <p:cNvCxnSpPr>
            <a:stCxn id="9" idx="1"/>
          </p:cNvCxnSpPr>
          <p:nvPr/>
        </p:nvCxnSpPr>
        <p:spPr>
          <a:xfrm rot="10800000" flipV="1">
            <a:off x="467486" y="1412747"/>
            <a:ext cx="360044" cy="424853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10" idx="2"/>
            <a:endCxn id="7" idx="3"/>
          </p:cNvCxnSpPr>
          <p:nvPr/>
        </p:nvCxnSpPr>
        <p:spPr>
          <a:xfrm rot="10800000" flipV="1">
            <a:off x="2699766" y="1916810"/>
            <a:ext cx="3780473" cy="21242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10" idx="2"/>
            <a:endCxn id="8" idx="0"/>
          </p:cNvCxnSpPr>
          <p:nvPr/>
        </p:nvCxnSpPr>
        <p:spPr>
          <a:xfrm rot="5400000">
            <a:off x="4373975" y="2114835"/>
            <a:ext cx="2304288" cy="19082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9450" y="188594"/>
            <a:ext cx="4392550" cy="5429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/>
              <a:t>트랜잭션이 있을 때</a:t>
            </a:r>
            <a:endParaRPr lang="ko-KR" altLang="en-US" sz="3000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rcRect t="13570" r="55160" b="54290"/>
          <a:stretch>
            <a:fillRect/>
          </a:stretch>
        </p:blipFill>
        <p:spPr>
          <a:xfrm>
            <a:off x="4704967" y="4610291"/>
            <a:ext cx="3888487" cy="1944243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0968" y="2192655"/>
            <a:ext cx="6858000" cy="112776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rcRect l="-280" t="11210" r="46420" b="59060"/>
          <a:stretch>
            <a:fillRect/>
          </a:stretch>
        </p:blipFill>
        <p:spPr>
          <a:xfrm>
            <a:off x="323468" y="4708370"/>
            <a:ext cx="3985450" cy="1767296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453580" y="1196720"/>
            <a:ext cx="3326320" cy="86410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root-context.xml</a:t>
            </a:r>
            <a:r>
              <a:rPr lang="ko-KR" altLang="en-US" sz="1500">
                <a:solidFill>
                  <a:schemeClr val="tx1"/>
                </a:solidFill>
              </a:rPr>
              <a:t>에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Transaction </a:t>
            </a:r>
            <a:r>
              <a:rPr lang="ko-KR" altLang="en-US" sz="1500">
                <a:solidFill>
                  <a:schemeClr val="tx1"/>
                </a:solidFill>
              </a:rPr>
              <a:t>설정 추가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323468" y="5013198"/>
            <a:ext cx="1656207" cy="360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4788027" y="5013198"/>
            <a:ext cx="1656207" cy="360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8" name=""/>
          <p:cNvCxnSpPr>
            <a:stCxn id="26" idx="3"/>
            <a:endCxn id="27" idx="1"/>
          </p:cNvCxnSpPr>
          <p:nvPr/>
        </p:nvCxnSpPr>
        <p:spPr>
          <a:xfrm>
            <a:off x="1979676" y="5193220"/>
            <a:ext cx="280835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/>
          <p:nvPr/>
        </p:nvSpPr>
        <p:spPr>
          <a:xfrm>
            <a:off x="453580" y="3746182"/>
            <a:ext cx="3326320" cy="86410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Service Class</a:t>
            </a:r>
            <a:r>
              <a:rPr lang="ko-KR" altLang="en-US" sz="1500">
                <a:solidFill>
                  <a:schemeClr val="tx1"/>
                </a:solidFill>
              </a:rPr>
              <a:t>에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@Transaction Annotation</a:t>
            </a:r>
            <a:r>
              <a:rPr lang="ko-KR" altLang="en-US" sz="1500">
                <a:solidFill>
                  <a:schemeClr val="tx1"/>
                </a:solidFill>
              </a:rPr>
              <a:t> 추가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79450" y="188594"/>
            <a:ext cx="4392550" cy="54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트랜잭션이 있을 때</a:t>
            </a:r>
            <a:endParaRPr lang="ko-KR" altLang="en-US" sz="3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b="14760"/>
          <a:stretch>
            <a:fillRect/>
          </a:stretch>
        </p:blipFill>
        <p:spPr>
          <a:xfrm>
            <a:off x="0" y="2024651"/>
            <a:ext cx="9144000" cy="4833348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979675" y="3861054"/>
            <a:ext cx="720090" cy="216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788027" y="3429000"/>
            <a:ext cx="720090" cy="122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827531" y="908684"/>
            <a:ext cx="3096387" cy="100812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회원 기본 정보 </a:t>
            </a:r>
            <a:r>
              <a:rPr lang="en-US" altLang="ko-KR" sz="1500">
                <a:solidFill>
                  <a:schemeClr val="tx1"/>
                </a:solidFill>
              </a:rPr>
              <a:t>insert</a:t>
            </a:r>
            <a:r>
              <a:rPr lang="ko-KR" altLang="en-US" sz="1500">
                <a:solidFill>
                  <a:schemeClr val="tx1"/>
                </a:solidFill>
              </a:rPr>
              <a:t> 후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관심사 데이터가 </a:t>
            </a:r>
            <a:r>
              <a:rPr lang="en-US" altLang="ko-KR" sz="1500">
                <a:solidFill>
                  <a:schemeClr val="tx1"/>
                </a:solidFill>
              </a:rPr>
              <a:t>insert</a:t>
            </a:r>
            <a:r>
              <a:rPr lang="ko-KR" altLang="en-US" sz="1500">
                <a:solidFill>
                  <a:schemeClr val="tx1"/>
                </a:solidFill>
              </a:rPr>
              <a:t> 되는 도중 동일하게 </a:t>
            </a:r>
            <a:r>
              <a:rPr lang="en-US" altLang="ko-KR" sz="1500">
                <a:solidFill>
                  <a:schemeClr val="tx1"/>
                </a:solidFill>
              </a:rPr>
              <a:t>Exception </a:t>
            </a:r>
            <a:r>
              <a:rPr lang="ko-KR" altLang="en-US" sz="1500">
                <a:solidFill>
                  <a:schemeClr val="tx1"/>
                </a:solidFill>
              </a:rPr>
              <a:t>발생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4932044" y="908684"/>
            <a:ext cx="3096387" cy="100812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account</a:t>
            </a:r>
            <a:r>
              <a:rPr lang="ko-KR" altLang="en-US" sz="1500">
                <a:solidFill>
                  <a:schemeClr val="tx1"/>
                </a:solidFill>
              </a:rPr>
              <a:t> 테이블에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 회원 기본 정보가 등록되지 않음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12" name=""/>
          <p:cNvCxnSpPr>
            <a:stCxn id="10" idx="1"/>
          </p:cNvCxnSpPr>
          <p:nvPr/>
        </p:nvCxnSpPr>
        <p:spPr>
          <a:xfrm rot="10800000" flipV="1">
            <a:off x="467482" y="1412747"/>
            <a:ext cx="360048" cy="453656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endCxn id="7" idx="3"/>
          </p:cNvCxnSpPr>
          <p:nvPr/>
        </p:nvCxnSpPr>
        <p:spPr>
          <a:xfrm rot="10800000" flipV="1">
            <a:off x="2699766" y="1916810"/>
            <a:ext cx="3780473" cy="2052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11" idx="2"/>
          </p:cNvCxnSpPr>
          <p:nvPr/>
        </p:nvCxnSpPr>
        <p:spPr>
          <a:xfrm rot="5400000">
            <a:off x="5130069" y="2078831"/>
            <a:ext cx="1512189" cy="11881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115</ep:Words>
  <ep:PresentationFormat>화면 슬라이드 쇼(4:3)</ep:PresentationFormat>
  <ep:Paragraphs>29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2022-02-16T16:26:06.691</dcterms:created>
  <dc:creator>dudwn</dc:creator>
  <cp:lastModifiedBy>user</cp:lastModifiedBy>
  <dcterms:modified xsi:type="dcterms:W3CDTF">2022-02-17T05:52:48.770</dcterms:modified>
  <cp:revision>20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