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E67D043-AF96-45A4-A9B2-D7E793FAA9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E423EE-11AD-47A1-9BA7-1FE1B8D20EE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Kaji</a:t>
            </a:r>
            <a:r>
              <a:rPr lang="en-US" dirty="0" smtClean="0"/>
              <a:t> </a:t>
            </a:r>
            <a:r>
              <a:rPr lang="en-US" dirty="0" err="1" smtClean="0"/>
              <a:t>Sadman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endParaRPr lang="en-US" dirty="0" smtClean="0"/>
          </a:p>
          <a:p>
            <a:pPr algn="l"/>
            <a:r>
              <a:rPr lang="en-US" dirty="0" smtClean="0"/>
              <a:t>19301059</a:t>
            </a:r>
          </a:p>
          <a:p>
            <a:pPr algn="l"/>
            <a:r>
              <a:rPr lang="en-US" dirty="0" smtClean="0"/>
              <a:t>Group 07</a:t>
            </a:r>
          </a:p>
          <a:p>
            <a:pPr algn="l"/>
            <a:r>
              <a:rPr lang="en-US" dirty="0" smtClean="0"/>
              <a:t>ST:MD MUSTAKIN ALAM</a:t>
            </a:r>
          </a:p>
          <a:p>
            <a:pPr algn="l"/>
            <a:r>
              <a:rPr lang="en-US" dirty="0" smtClean="0"/>
              <a:t>RA: MD HUMAION KABIR MEHEDI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Fake Media Detection Based on Natural Language Processing and </a:t>
            </a:r>
            <a:r>
              <a:rPr lang="en-US" dirty="0" err="1"/>
              <a:t>Blockchain</a:t>
            </a:r>
            <a:r>
              <a:rPr lang="en-US" dirty="0"/>
              <a:t> Approaches</a:t>
            </a:r>
          </a:p>
        </p:txBody>
      </p:sp>
    </p:spTree>
    <p:extLst>
      <p:ext uri="{BB962C8B-B14F-4D97-AF65-F5344CB8AC3E}">
        <p14:creationId xmlns:p14="http://schemas.microsoft.com/office/powerpoint/2010/main" val="297416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rise of fake news and disinformation on social media platforms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need for reliable fake media detection methods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 of natural language processing and </a:t>
            </a:r>
            <a:r>
              <a:rPr lang="en-US" dirty="0" err="1"/>
              <a:t>blockchain</a:t>
            </a:r>
            <a:r>
              <a:rPr lang="en-US" dirty="0"/>
              <a:t> approaches to address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3788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</a:t>
            </a:r>
            <a:r>
              <a:rPr lang="en-US" dirty="0"/>
              <a:t>Language Processing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Overview of NLP and its applications </a:t>
            </a:r>
            <a:endParaRPr lang="en-US" dirty="0" smtClean="0"/>
          </a:p>
          <a:p>
            <a:r>
              <a:rPr lang="en-US" dirty="0" smtClean="0"/>
              <a:t>Techniques </a:t>
            </a:r>
            <a:r>
              <a:rPr lang="en-US" dirty="0"/>
              <a:t>used in the paper such as sentiment analysis and word embedding </a:t>
            </a:r>
            <a:endParaRPr lang="en-US" dirty="0" smtClean="0"/>
          </a:p>
          <a:p>
            <a:r>
              <a:rPr lang="en-US" dirty="0" smtClean="0"/>
              <a:t>Explanation </a:t>
            </a:r>
            <a:r>
              <a:rPr lang="en-US" dirty="0"/>
              <a:t>of how NLP can be used for fake media detection</a:t>
            </a:r>
          </a:p>
        </p:txBody>
      </p:sp>
    </p:spTree>
    <p:extLst>
      <p:ext uri="{BB962C8B-B14F-4D97-AF65-F5344CB8AC3E}">
        <p14:creationId xmlns:p14="http://schemas.microsoft.com/office/powerpoint/2010/main" val="11795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blockchain</a:t>
            </a:r>
            <a:r>
              <a:rPr lang="en-US" dirty="0"/>
              <a:t> and its applications </a:t>
            </a:r>
            <a:endParaRPr lang="en-US" dirty="0" smtClean="0"/>
          </a:p>
          <a:p>
            <a:r>
              <a:rPr lang="en-US" dirty="0" smtClean="0"/>
              <a:t>Explanation </a:t>
            </a:r>
            <a:r>
              <a:rPr lang="en-US" dirty="0"/>
              <a:t>of how </a:t>
            </a:r>
            <a:r>
              <a:rPr lang="en-US" dirty="0" err="1"/>
              <a:t>blockchain</a:t>
            </a:r>
            <a:r>
              <a:rPr lang="en-US" dirty="0"/>
              <a:t> can be used for fake media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 </a:t>
            </a:r>
            <a:r>
              <a:rPr lang="en-US" dirty="0"/>
              <a:t>Benefits of using </a:t>
            </a:r>
            <a:r>
              <a:rPr lang="en-US" dirty="0" err="1"/>
              <a:t>blockchain</a:t>
            </a:r>
            <a:r>
              <a:rPr lang="en-US" dirty="0"/>
              <a:t>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28243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Detailed explanation of the proposed </a:t>
            </a:r>
            <a:r>
              <a:rPr lang="en-US" dirty="0" smtClean="0"/>
              <a:t>approach </a:t>
            </a:r>
          </a:p>
          <a:p>
            <a:r>
              <a:rPr lang="en-US" dirty="0" smtClean="0"/>
              <a:t>How </a:t>
            </a:r>
            <a:r>
              <a:rPr lang="en-US" dirty="0"/>
              <a:t>NLP and </a:t>
            </a:r>
            <a:r>
              <a:rPr lang="en-US" dirty="0" err="1"/>
              <a:t>blockchain</a:t>
            </a:r>
            <a:r>
              <a:rPr lang="en-US" dirty="0"/>
              <a:t> are combined </a:t>
            </a:r>
            <a:endParaRPr lang="en-US" dirty="0" smtClean="0"/>
          </a:p>
          <a:p>
            <a:r>
              <a:rPr lang="en-US" dirty="0" smtClean="0"/>
              <a:t>Technical </a:t>
            </a:r>
            <a:r>
              <a:rPr lang="en-US" dirty="0"/>
              <a:t>details of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4337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136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Fake Media Detection Based on Natural Language Processing and Blockchain Approaches</vt:lpstr>
      <vt:lpstr>Introduction</vt:lpstr>
      <vt:lpstr>Natural Language Processing  </vt:lpstr>
      <vt:lpstr>Blockchain</vt:lpstr>
      <vt:lpstr>Proposed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Media Detection Based on Natural Language Processing and Blockchain Approaches</dc:title>
  <dc:creator>User</dc:creator>
  <cp:lastModifiedBy>User</cp:lastModifiedBy>
  <cp:revision>3</cp:revision>
  <dcterms:created xsi:type="dcterms:W3CDTF">2023-03-21T17:13:49Z</dcterms:created>
  <dcterms:modified xsi:type="dcterms:W3CDTF">2023-03-21T18:06:51Z</dcterms:modified>
</cp:coreProperties>
</file>