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14570-6CB8-444D-AB56-5F111C7B0D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71518-777A-4DB8-BE2F-D1720FDB9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11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E24E252-6CF1-4075-B892-9F55DD9F6A3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2D1E68-70A2-4E5F-85D9-AE17AE01C8E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7544" y="22768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Algerian" pitchFamily="82" charset="0"/>
              </a:rPr>
              <a:t>DIGITAL PORTFOLIO</a:t>
            </a:r>
            <a:endParaRPr lang="en-IN" sz="6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18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lgerian" pitchFamily="82" charset="0"/>
              </a:rPr>
              <a:t>FEATURES AND </a:t>
            </a:r>
            <a:r>
              <a:rPr lang="en-US" dirty="0" smtClean="0">
                <a:latin typeface="Algerian" pitchFamily="82" charset="0"/>
              </a:rPr>
              <a:t>FUNTIONALITY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User-Friendly Interface</a:t>
            </a:r>
            <a:r>
              <a:rPr lang="en-US" dirty="0"/>
              <a:t> – Simple and easy-to-use design for smooth navigation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Responsive Design</a:t>
            </a:r>
            <a:r>
              <a:rPr lang="en-US" dirty="0"/>
              <a:t> – Works seamlessly on desktop, tablet, and mobile devices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Secure Authentication</a:t>
            </a:r>
            <a:r>
              <a:rPr lang="en-US" dirty="0"/>
              <a:t> – Provides login and registration with data security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Database Connectivity</a:t>
            </a:r>
            <a:r>
              <a:rPr lang="en-US" dirty="0"/>
              <a:t> – Stores and retrieves user data efficiently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Search and Filter Options</a:t>
            </a:r>
            <a:r>
              <a:rPr lang="en-US" dirty="0"/>
              <a:t> – Allows users to quickly find the required information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Interactive Dashboard</a:t>
            </a:r>
            <a:r>
              <a:rPr lang="en-US" dirty="0"/>
              <a:t> – Displays data, reports, or project outputs clearly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Customization</a:t>
            </a:r>
            <a:r>
              <a:rPr lang="en-US" dirty="0"/>
              <a:t> – Users can personalize certain features according to their needs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Error Handling</a:t>
            </a:r>
            <a:r>
              <a:rPr lang="en-US" dirty="0"/>
              <a:t> – Provides proper alerts and validations to avoid mistakes.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60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lgerian" pitchFamily="82" charset="0"/>
              </a:rPr>
              <a:t>RESULT AND </a:t>
            </a:r>
            <a:r>
              <a:rPr lang="en-US" dirty="0" smtClean="0">
                <a:latin typeface="Algerian" pitchFamily="82" charset="0"/>
              </a:rPr>
              <a:t>SCREENSHOT</a:t>
            </a:r>
            <a:endParaRPr lang="en-IN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60848"/>
            <a:ext cx="7560840" cy="3681944"/>
          </a:xfrm>
        </p:spPr>
      </p:pic>
    </p:spTree>
    <p:extLst>
      <p:ext uri="{BB962C8B-B14F-4D97-AF65-F5344CB8AC3E}">
        <p14:creationId xmlns:p14="http://schemas.microsoft.com/office/powerpoint/2010/main" val="60736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lgerian" pitchFamily="82" charset="0"/>
              </a:rPr>
              <a:t>RESULT AND 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4824"/>
            <a:ext cx="8064896" cy="3960439"/>
          </a:xfrm>
        </p:spPr>
      </p:pic>
    </p:spTree>
    <p:extLst>
      <p:ext uri="{BB962C8B-B14F-4D97-AF65-F5344CB8AC3E}">
        <p14:creationId xmlns:p14="http://schemas.microsoft.com/office/powerpoint/2010/main" val="2437429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lgerian" pitchFamily="82" charset="0"/>
              </a:rPr>
              <a:t>RESULT AND 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4864"/>
            <a:ext cx="7920880" cy="3512127"/>
          </a:xfrm>
        </p:spPr>
      </p:pic>
    </p:spTree>
    <p:extLst>
      <p:ext uri="{BB962C8B-B14F-4D97-AF65-F5344CB8AC3E}">
        <p14:creationId xmlns:p14="http://schemas.microsoft.com/office/powerpoint/2010/main" val="28768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lgerian" pitchFamily="82" charset="0"/>
              </a:rPr>
              <a:t>RESULT AND 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88294"/>
            <a:ext cx="7200800" cy="3057700"/>
          </a:xfrm>
        </p:spPr>
      </p:pic>
    </p:spTree>
    <p:extLst>
      <p:ext uri="{BB962C8B-B14F-4D97-AF65-F5344CB8AC3E}">
        <p14:creationId xmlns:p14="http://schemas.microsoft.com/office/powerpoint/2010/main" val="84878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itchFamily="82" charset="0"/>
              </a:rPr>
              <a:t>RESULT AND SCREENSHOT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14043"/>
            <a:ext cx="7128792" cy="2806202"/>
          </a:xfrm>
        </p:spPr>
      </p:pic>
    </p:spTree>
    <p:extLst>
      <p:ext uri="{BB962C8B-B14F-4D97-AF65-F5344CB8AC3E}">
        <p14:creationId xmlns:p14="http://schemas.microsoft.com/office/powerpoint/2010/main" val="69681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/>
              <a:t>conclusion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86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digital portfolio serves as a professional platform to showcase personal skills, projects, and achievements in an organized manner.</a:t>
            </a:r>
          </a:p>
          <a:p>
            <a:r>
              <a:rPr lang="en-US" dirty="0"/>
              <a:t>It highlights creativity, technical knowledge, and the ability to design user-friendly web pages.</a:t>
            </a:r>
          </a:p>
          <a:p>
            <a:r>
              <a:rPr lang="en-US" dirty="0"/>
              <a:t>The project demonstrates the use of HTML, CSS, and other tools to build a responsive and visually appealing portfolio.</a:t>
            </a:r>
          </a:p>
          <a:p>
            <a:r>
              <a:rPr lang="en-US" dirty="0"/>
              <a:t>Through this portfolio, future opportunities such as internships, jobs, or academic recognition can be enhanced.</a:t>
            </a:r>
          </a:p>
          <a:p>
            <a:r>
              <a:rPr lang="en-US" dirty="0"/>
              <a:t>Overall, the digital portfolio acts as a reflection of both personal growth and technical competency.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1473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9289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latin typeface="Algerian" pitchFamily="82" charset="0"/>
              </a:rPr>
              <a:t>Thanking you</a:t>
            </a:r>
            <a:endParaRPr lang="en-IN" sz="6000" b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8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ABOUT 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 anchor="b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STUDENT NAME : S.AKSHAYA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REG.NO&amp;NMID:222403798/asunm293222403798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DEPARTMENT: BSC COMPUTER SCIENCE</a:t>
            </a:r>
          </a:p>
          <a:p>
            <a:pPr>
              <a:buFont typeface="Wingdings" pitchFamily="2" charset="2"/>
              <a:buChar char="q"/>
            </a:pP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COLLEGE NAME: VIDHYA SAGAR WOMEN’S COLLEGE.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412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MY PORTFOLIO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564904"/>
            <a:ext cx="6760840" cy="1752600"/>
          </a:xfrm>
        </p:spPr>
        <p:txBody>
          <a:bodyPr/>
          <a:lstStyle/>
          <a:p>
            <a:r>
              <a:rPr lang="en-US" dirty="0" smtClean="0"/>
              <a:t>  </a:t>
            </a:r>
          </a:p>
          <a:p>
            <a:pPr lvl="6" algn="just"/>
            <a:r>
              <a:rPr lang="en-US" dirty="0" smtClean="0"/>
              <a:t>                 </a:t>
            </a:r>
            <a:r>
              <a:rPr lang="en-US" sz="2400" dirty="0" smtClean="0">
                <a:solidFill>
                  <a:schemeClr val="tx1"/>
                </a:solidFill>
              </a:rPr>
              <a:t>BY:</a:t>
            </a:r>
          </a:p>
          <a:p>
            <a:pPr lvl="6" algn="just"/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                   S.AKSHAYA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5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AGENDA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PROJECT OVERVIEW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END USE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TOOLS AND TECHNOLOGIES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PORTFOLIO DESIGN AND LAYOUT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FEATURES AND FUNTIONALITY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RESULT AND SCREENSHOT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GITHUB LINK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519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PROBLEM STATEMENT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Background/Context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Briefly explain the situation or field where the problem exists.</a:t>
            </a:r>
          </a:p>
          <a:p>
            <a:r>
              <a:rPr lang="en-US" b="1" dirty="0"/>
              <a:t>Existing Problem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Clearly state the issue or gap that needs to be solved.</a:t>
            </a:r>
          </a:p>
          <a:p>
            <a:r>
              <a:rPr lang="en-US" b="1" dirty="0"/>
              <a:t>Impact of the Problem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</a:t>
            </a:r>
            <a:r>
              <a:rPr lang="en-US" sz="3600" dirty="0"/>
              <a:t>Explain</a:t>
            </a:r>
            <a:r>
              <a:rPr lang="en-US" dirty="0"/>
              <a:t> why this problem is important and what negative effects it causes.</a:t>
            </a:r>
          </a:p>
          <a:p>
            <a:r>
              <a:rPr lang="en-US" b="1" dirty="0"/>
              <a:t>Need for a Solution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Highlight why solving the problem is necessary now.</a:t>
            </a:r>
          </a:p>
          <a:p>
            <a:r>
              <a:rPr lang="en-US" b="1" dirty="0"/>
              <a:t>Scope of the Solution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– Define what the solution should achieve (without giving the full solution yet).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5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lgerian" pitchFamily="82" charset="0"/>
              </a:rPr>
              <a:t>Project </a:t>
            </a:r>
            <a:r>
              <a:rPr lang="en-US" b="1" dirty="0" smtClean="0">
                <a:latin typeface="Algerian" pitchFamily="82" charset="0"/>
              </a:rPr>
              <a:t>Overview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 smtClean="0"/>
              <a:t>The </a:t>
            </a:r>
            <a:r>
              <a:rPr lang="en-US" sz="3600" dirty="0"/>
              <a:t>project focuses on addressing a real-world problem with innovative and practical solutions.</a:t>
            </a:r>
          </a:p>
          <a:p>
            <a:r>
              <a:rPr lang="en-US" sz="3600" dirty="0"/>
              <a:t>It aims to enhance awareness, improve efficiency, and promote sustainability in the chosen domain.</a:t>
            </a:r>
          </a:p>
          <a:p>
            <a:r>
              <a:rPr lang="en-US" sz="3600" dirty="0"/>
              <a:t>The project makes use of modern tools, techniques, and technologies to ensure effective implementation.</a:t>
            </a:r>
          </a:p>
          <a:p>
            <a:r>
              <a:rPr lang="en-US" sz="3600" dirty="0"/>
              <a:t>It highlights the importance of skill development and problem-solving among students.</a:t>
            </a:r>
          </a:p>
          <a:p>
            <a:r>
              <a:rPr lang="en-US" sz="3600" dirty="0"/>
              <a:t>The outcome of the project is expected to provide valuable insights and contribute to future improvements in society or industry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34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END USE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The project can be used by students, teachers, and professionals to improve knowledge and skills.</a:t>
            </a:r>
          </a:p>
          <a:p>
            <a:r>
              <a:rPr lang="en-US" sz="3000" dirty="0"/>
              <a:t>It provides a practical solution that can be implemented in real-life situations.</a:t>
            </a:r>
          </a:p>
          <a:p>
            <a:r>
              <a:rPr lang="en-US" sz="3000" dirty="0"/>
              <a:t>The system helps in saving time, reducing cost, and </a:t>
            </a:r>
            <a:r>
              <a:rPr lang="en-US" sz="2600" dirty="0"/>
              <a:t>increasing</a:t>
            </a:r>
            <a:r>
              <a:rPr lang="en-US" sz="3000" dirty="0"/>
              <a:t> efficiency.</a:t>
            </a:r>
          </a:p>
          <a:p>
            <a:r>
              <a:rPr lang="en-US" sz="3000" dirty="0"/>
              <a:t>It creates awareness and promotes better decision-making among users.</a:t>
            </a:r>
          </a:p>
          <a:p>
            <a:r>
              <a:rPr lang="en-US" sz="3000" dirty="0"/>
              <a:t>The project contributes to sustainable practices and long-term benefits for society.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54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TOOLS AND TECHNOLOGIES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Programming Languages</a:t>
            </a:r>
            <a:r>
              <a:rPr lang="en-IN" dirty="0"/>
              <a:t> – Python, Java, or C++ for developing the core logic.</a:t>
            </a:r>
          </a:p>
          <a:p>
            <a:r>
              <a:rPr lang="en-IN" b="1" dirty="0"/>
              <a:t>Web Technologies</a:t>
            </a:r>
            <a:r>
              <a:rPr lang="en-IN" dirty="0"/>
              <a:t> – HTML, CSS, JavaScript for frontend development.</a:t>
            </a:r>
          </a:p>
          <a:p>
            <a:r>
              <a:rPr lang="en-IN" b="1" dirty="0"/>
              <a:t>Database</a:t>
            </a:r>
            <a:r>
              <a:rPr lang="en-IN" dirty="0"/>
              <a:t> – MySQL / </a:t>
            </a:r>
            <a:r>
              <a:rPr lang="en-IN" dirty="0" smtClean="0"/>
              <a:t>Mongo DB </a:t>
            </a:r>
            <a:r>
              <a:rPr lang="en-IN" dirty="0"/>
              <a:t>for storing and managing data.</a:t>
            </a:r>
          </a:p>
          <a:p>
            <a:r>
              <a:rPr lang="en-IN" b="1" dirty="0"/>
              <a:t>Frameworks</a:t>
            </a:r>
            <a:r>
              <a:rPr lang="en-IN" dirty="0"/>
              <a:t> – Django, Flask, or React for building applications efficiently.</a:t>
            </a:r>
          </a:p>
          <a:p>
            <a:r>
              <a:rPr lang="en-IN" b="1" dirty="0"/>
              <a:t>Tools</a:t>
            </a:r>
            <a:r>
              <a:rPr lang="en-IN" dirty="0"/>
              <a:t> – GitHub for version control, VS Code / PyCharm as IDE.</a:t>
            </a:r>
          </a:p>
          <a:p>
            <a:r>
              <a:rPr lang="en-IN" b="1" dirty="0"/>
              <a:t>APIs &amp; Libraries</a:t>
            </a:r>
            <a:r>
              <a:rPr lang="en-IN" dirty="0"/>
              <a:t> – Pandas, NumPy, Matplotlib for data analysis and visualization.</a:t>
            </a:r>
          </a:p>
          <a:p>
            <a:r>
              <a:rPr lang="en-IN" b="1" dirty="0"/>
              <a:t>Cloud Platforms</a:t>
            </a:r>
            <a:r>
              <a:rPr lang="en-IN" dirty="0"/>
              <a:t> – AWS, Google Cloud, or Azure for hosting and 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9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PORTFOLIO DESIGN AND LAYOUT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Clean and Simple Layout</a:t>
            </a:r>
            <a:r>
              <a:rPr lang="en-US" dirty="0"/>
              <a:t> – Designed with a user-friendly interface for easy navigation.</a:t>
            </a:r>
          </a:p>
          <a:p>
            <a:r>
              <a:rPr lang="en-US" b="1" dirty="0"/>
              <a:t>Responsive Design</a:t>
            </a:r>
            <a:r>
              <a:rPr lang="en-US" dirty="0"/>
              <a:t> – Ensures the portfolio looks good on desktops, tablets, and mobile devices.</a:t>
            </a:r>
          </a:p>
          <a:p>
            <a:r>
              <a:rPr lang="en-US" b="1" dirty="0"/>
              <a:t>Organized Sections</a:t>
            </a:r>
            <a:r>
              <a:rPr lang="en-US" dirty="0"/>
              <a:t> – Includes sections like About Me, Projects, Skills, Achievements, and Contact.</a:t>
            </a:r>
          </a:p>
          <a:p>
            <a:r>
              <a:rPr lang="en-US" b="1" dirty="0"/>
              <a:t>Visual Appeal</a:t>
            </a:r>
            <a:r>
              <a:rPr lang="en-US" dirty="0"/>
              <a:t> – Uses consistent colors, fonts, and styles to maintain a professional look.</a:t>
            </a:r>
          </a:p>
          <a:p>
            <a:r>
              <a:rPr lang="en-US" b="1" dirty="0"/>
              <a:t>Interactive Elements</a:t>
            </a:r>
            <a:r>
              <a:rPr lang="en-US" dirty="0"/>
              <a:t> – Features clickable links, buttons, and project previews for better engagement.</a:t>
            </a:r>
          </a:p>
          <a:p>
            <a:r>
              <a:rPr lang="en-US" b="1" dirty="0"/>
              <a:t>Use of Modern Tools</a:t>
            </a:r>
            <a:r>
              <a:rPr lang="en-US" dirty="0"/>
              <a:t> – Designed using HTML, CSS, JavaScript (and frameworks if used).</a:t>
            </a:r>
          </a:p>
          <a:p>
            <a:r>
              <a:rPr lang="en-US" b="1" dirty="0"/>
              <a:t>Minimal Yet Informative</a:t>
            </a:r>
            <a:r>
              <a:rPr lang="en-US" dirty="0"/>
              <a:t> – Focused on showcasing strengths without overcrowding the layout.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56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111</TotalTime>
  <Words>638</Words>
  <Application>Microsoft Office PowerPoint</Application>
  <PresentationFormat>On-screen Show (4:3)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Trek</vt:lpstr>
      <vt:lpstr>DIGITAL PORTFOLIO</vt:lpstr>
      <vt:lpstr>ABOUT </vt:lpstr>
      <vt:lpstr>MY PORTFOLIO</vt:lpstr>
      <vt:lpstr>AGENDA</vt:lpstr>
      <vt:lpstr>PROBLEM STATEMENT</vt:lpstr>
      <vt:lpstr>Project Overview</vt:lpstr>
      <vt:lpstr>END USE</vt:lpstr>
      <vt:lpstr>TOOLS AND TECHNOLOGIES</vt:lpstr>
      <vt:lpstr>PORTFOLIO DESIGN AND LAYOUT</vt:lpstr>
      <vt:lpstr>FEATURES AND FUNTIONALITY</vt:lpstr>
      <vt:lpstr>RESULT AND SCREENSHOT</vt:lpstr>
      <vt:lpstr>RESULT AND SCREENSHOT</vt:lpstr>
      <vt:lpstr>RESULT AND SCREENSHOT</vt:lpstr>
      <vt:lpstr>RESULT AND SCREENSHOT</vt:lpstr>
      <vt:lpstr>RESULT AND SCREENSHOT</vt:lpstr>
      <vt:lpstr>conclusion</vt:lpstr>
      <vt:lpstr>Thanking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2025-09-02T12:37:14Z</dcterms:created>
  <dcterms:modified xsi:type="dcterms:W3CDTF">2025-09-05T05:23:00Z</dcterms:modified>
</cp:coreProperties>
</file>