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63" r:id="rId2"/>
    <p:sldId id="264" r:id="rId3"/>
    <p:sldId id="259" r:id="rId4"/>
    <p:sldId id="260" r:id="rId5"/>
    <p:sldId id="257" r:id="rId6"/>
    <p:sldId id="258"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havalli Saravanan" initials="VS" lastIdx="1" clrIdx="0">
    <p:extLst>
      <p:ext uri="{19B8F6BF-5375-455C-9EA6-DF929625EA0E}">
        <p15:presenceInfo xmlns:p15="http://schemas.microsoft.com/office/powerpoint/2012/main" userId="4a53ae60c2ec9a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24655-62A1-AF4C-9F97-1923E0871D45}" type="datetimeFigureOut">
              <a:rPr lang="en-US" smtClean="0"/>
              <a:t>9/9/2025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17B27-1E85-144D-995F-CFA1EEAE1DF9}" type="slidenum">
              <a:rPr lang="en-US" smtClean="0"/>
              <a:t>‹#›</a:t>
            </a:fld>
            <a:endParaRPr lang="en-US"/>
          </a:p>
        </p:txBody>
      </p:sp>
    </p:spTree>
    <p:extLst>
      <p:ext uri="{BB962C8B-B14F-4D97-AF65-F5344CB8AC3E}">
        <p14:creationId xmlns:p14="http://schemas.microsoft.com/office/powerpoint/2010/main" val="325187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“Crafting My Digital Identity – A Responsive Portfolio Website”</a:t>
            </a:r>
          </a:p>
          <a:p>
            <a:endParaRPr lang="en-US"/>
          </a:p>
        </p:txBody>
      </p:sp>
      <p:sp>
        <p:nvSpPr>
          <p:cNvPr id="4" name="Slide Number Placeholder 3"/>
          <p:cNvSpPr>
            <a:spLocks noGrp="1"/>
          </p:cNvSpPr>
          <p:nvPr>
            <p:ph type="sldNum" sz="quarter" idx="5"/>
          </p:nvPr>
        </p:nvSpPr>
        <p:spPr/>
        <p:txBody>
          <a:bodyPr/>
          <a:lstStyle/>
          <a:p>
            <a:fld id="{68B17B27-1E85-144D-995F-CFA1EEAE1DF9}" type="slidenum">
              <a:rPr lang="en-US" smtClean="0"/>
              <a:t>2</a:t>
            </a:fld>
            <a:endParaRPr lang="en-US"/>
          </a:p>
        </p:txBody>
      </p:sp>
    </p:spTree>
    <p:extLst>
      <p:ext uri="{BB962C8B-B14F-4D97-AF65-F5344CB8AC3E}">
        <p14:creationId xmlns:p14="http://schemas.microsoft.com/office/powerpoint/2010/main" val="260329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1268-5204-E6A0-4979-80498602CCEE}"/>
              </a:ext>
            </a:extLst>
          </p:cNvPr>
          <p:cNvSpPr>
            <a:spLocks noGrp="1"/>
          </p:cNvSpPr>
          <p:nvPr>
            <p:ph type="title"/>
          </p:nvPr>
        </p:nvSpPr>
        <p:spPr>
          <a:xfrm>
            <a:off x="3734018" y="171258"/>
            <a:ext cx="5905887" cy="897786"/>
          </a:xfrm>
        </p:spPr>
        <p:txBody>
          <a:bodyPr>
            <a:normAutofit/>
          </a:bodyPr>
          <a:lstStyle/>
          <a:p>
            <a:r>
              <a:rPr lang="en-IN">
                <a:solidFill>
                  <a:schemeClr val="tx1"/>
                </a:solidFill>
              </a:rPr>
              <a:t>Digital portfolio </a:t>
            </a:r>
            <a:endParaRPr lang="en-US">
              <a:solidFill>
                <a:schemeClr val="tx1"/>
              </a:solidFill>
            </a:endParaRPr>
          </a:p>
        </p:txBody>
      </p:sp>
      <p:sp>
        <p:nvSpPr>
          <p:cNvPr id="3" name="Content Placeholder 2">
            <a:extLst>
              <a:ext uri="{FF2B5EF4-FFF2-40B4-BE49-F238E27FC236}">
                <a16:creationId xmlns:a16="http://schemas.microsoft.com/office/drawing/2014/main" id="{F4A99C35-187D-8648-467D-B0A1AD367B69}"/>
              </a:ext>
            </a:extLst>
          </p:cNvPr>
          <p:cNvSpPr>
            <a:spLocks noGrp="1"/>
          </p:cNvSpPr>
          <p:nvPr>
            <p:ph idx="1"/>
          </p:nvPr>
        </p:nvSpPr>
        <p:spPr>
          <a:xfrm>
            <a:off x="1313052" y="3153177"/>
            <a:ext cx="10327148" cy="7409645"/>
          </a:xfrm>
        </p:spPr>
        <p:txBody>
          <a:bodyPr/>
          <a:lstStyle/>
          <a:p>
            <a:pPr marL="0" indent="0">
              <a:buNone/>
            </a:pPr>
            <a:r>
              <a:rPr lang="en-IN"/>
              <a:t>STUDENT NAME: SAKTHI JAYATHARA.S</a:t>
            </a:r>
          </a:p>
          <a:p>
            <a:pPr marL="0" indent="0">
              <a:buNone/>
            </a:pPr>
            <a:r>
              <a:rPr lang="en-IN"/>
              <a:t>REGISTER NUMBER AND NMID:222409878 AND  EF9C50BCEFE8B6E97074E717F6CAF446</a:t>
            </a:r>
          </a:p>
          <a:p>
            <a:pPr marL="0" indent="0">
              <a:buNone/>
            </a:pPr>
            <a:r>
              <a:rPr lang="en-IN"/>
              <a:t>DEPARTMENT : COMPUTER SCIENCE WITH DATA SCIENCE </a:t>
            </a:r>
          </a:p>
          <a:p>
            <a:pPr marL="0" indent="0">
              <a:buNone/>
            </a:pPr>
            <a:r>
              <a:rPr lang="en-IN"/>
              <a:t>COLLEGE : UNIVERSITY OF MADRAS                                                                           </a:t>
            </a:r>
            <a:endParaRPr lang="en-US"/>
          </a:p>
        </p:txBody>
      </p:sp>
      <p:sp>
        <p:nvSpPr>
          <p:cNvPr id="4" name="Heptagon 3">
            <a:extLst>
              <a:ext uri="{FF2B5EF4-FFF2-40B4-BE49-F238E27FC236}">
                <a16:creationId xmlns:a16="http://schemas.microsoft.com/office/drawing/2014/main" id="{5A87B094-8C65-3DF1-6369-1B2DCA956FDC}"/>
              </a:ext>
            </a:extLst>
          </p:cNvPr>
          <p:cNvSpPr/>
          <p:nvPr/>
        </p:nvSpPr>
        <p:spPr>
          <a:xfrm flipH="1">
            <a:off x="5522575" y="6042121"/>
            <a:ext cx="644620" cy="644622"/>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10DB15-1716-49F6-A205-94495261864D}"/>
              </a:ext>
            </a:extLst>
          </p:cNvPr>
          <p:cNvSpPr txBox="1"/>
          <p:nvPr/>
        </p:nvSpPr>
        <p:spPr>
          <a:xfrm>
            <a:off x="5188057" y="4370091"/>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0045E2A8-4766-B10C-4DBE-6B620AC9B474}"/>
              </a:ext>
            </a:extLst>
          </p:cNvPr>
          <p:cNvSpPr txBox="1"/>
          <p:nvPr/>
        </p:nvSpPr>
        <p:spPr>
          <a:xfrm>
            <a:off x="12880824" y="398570"/>
            <a:ext cx="1828800" cy="1828800"/>
          </a:xfrm>
          <a:prstGeom prst="rect">
            <a:avLst/>
          </a:prstGeom>
          <a:noFill/>
        </p:spPr>
        <p:txBody>
          <a:bodyPr wrap="square" rtlCol="0">
            <a:spAutoFit/>
          </a:bodyPr>
          <a:lstStyle/>
          <a:p>
            <a:pPr algn="l"/>
            <a:endParaRPr lang="en-US"/>
          </a:p>
        </p:txBody>
      </p:sp>
      <p:sp>
        <p:nvSpPr>
          <p:cNvPr id="11" name="Heptagon 10">
            <a:extLst>
              <a:ext uri="{FF2B5EF4-FFF2-40B4-BE49-F238E27FC236}">
                <a16:creationId xmlns:a16="http://schemas.microsoft.com/office/drawing/2014/main" id="{34E51B01-F4EE-4E55-8B3F-D8ED0D61D960}"/>
              </a:ext>
            </a:extLst>
          </p:cNvPr>
          <p:cNvSpPr/>
          <p:nvPr/>
        </p:nvSpPr>
        <p:spPr>
          <a:xfrm>
            <a:off x="885902" y="1128707"/>
            <a:ext cx="1159668" cy="1111140"/>
          </a:xfrm>
          <a:prstGeom prst="hept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ptagon 12">
            <a:extLst>
              <a:ext uri="{FF2B5EF4-FFF2-40B4-BE49-F238E27FC236}">
                <a16:creationId xmlns:a16="http://schemas.microsoft.com/office/drawing/2014/main" id="{87450E59-F555-BC57-E0C4-5E5CEB7A1871}"/>
              </a:ext>
            </a:extLst>
          </p:cNvPr>
          <p:cNvSpPr/>
          <p:nvPr/>
        </p:nvSpPr>
        <p:spPr>
          <a:xfrm>
            <a:off x="2062647" y="1069043"/>
            <a:ext cx="598305" cy="615234"/>
          </a:xfrm>
          <a:prstGeom prst="heptagon">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69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6EA9-8F14-027F-EB24-65729BDE9706}"/>
              </a:ext>
            </a:extLst>
          </p:cNvPr>
          <p:cNvSpPr>
            <a:spLocks noGrp="1"/>
          </p:cNvSpPr>
          <p:nvPr>
            <p:ph type="title"/>
          </p:nvPr>
        </p:nvSpPr>
        <p:spPr/>
        <p:txBody>
          <a:bodyPr/>
          <a:lstStyle/>
          <a:p>
            <a:r>
              <a:rPr lang="en-IN">
                <a:solidFill>
                  <a:schemeClr val="tx1"/>
                </a:solidFill>
              </a:rPr>
              <a:t>👥 END USERS IN A PORTFOLIO PROJECT </a:t>
            </a:r>
            <a:endParaRPr lang="en-US">
              <a:solidFill>
                <a:schemeClr val="tx1"/>
              </a:solidFill>
            </a:endParaRPr>
          </a:p>
        </p:txBody>
      </p:sp>
      <p:sp>
        <p:nvSpPr>
          <p:cNvPr id="5" name="Content Placeholder 4">
            <a:extLst>
              <a:ext uri="{FF2B5EF4-FFF2-40B4-BE49-F238E27FC236}">
                <a16:creationId xmlns:a16="http://schemas.microsoft.com/office/drawing/2014/main" id="{497D185F-3ECB-7EEF-ED74-3C18859236A2}"/>
              </a:ext>
            </a:extLst>
          </p:cNvPr>
          <p:cNvSpPr>
            <a:spLocks noGrp="1"/>
          </p:cNvSpPr>
          <p:nvPr>
            <p:ph idx="1"/>
          </p:nvPr>
        </p:nvSpPr>
        <p:spPr>
          <a:xfrm>
            <a:off x="677335" y="1378857"/>
            <a:ext cx="7353904" cy="4662506"/>
          </a:xfrm>
        </p:spPr>
        <p:txBody>
          <a:bodyPr>
            <a:normAutofit fontScale="85000" lnSpcReduction="20000"/>
          </a:bodyPr>
          <a:lstStyle/>
          <a:p>
            <a:pPr marL="0" indent="0">
              <a:buNone/>
            </a:pPr>
            <a:r>
              <a:rPr lang="en-IN"/>
              <a:t>
⭐A personal portfolio website is designed for multiple categories of users, each with a specific purpose:
1. Recruiters / Hiring Managers → To evaluate skills, projects, and achievements before offering jobs or internships.
2. Clients (Freelancers) → To review past work and decide whether to hire for new projects.
3. Teachers / Examiners (Academic Purpose) → To assess the portfolio as part of coursework or project submission.
4. Peers / Colleagues / Community → To view skills and collaborate on projects, networking, or sharing references.
5. General Audience / Visitors → To learn about the individual’s professional background and digital presence.</a:t>
            </a:r>
          </a:p>
          <a:p>
            <a:endParaRPr lang="en-US"/>
          </a:p>
        </p:txBody>
      </p:sp>
    </p:spTree>
    <p:extLst>
      <p:ext uri="{BB962C8B-B14F-4D97-AF65-F5344CB8AC3E}">
        <p14:creationId xmlns:p14="http://schemas.microsoft.com/office/powerpoint/2010/main" val="301976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0AAC-C696-C5CC-2387-FF20DC30DD0A}"/>
              </a:ext>
            </a:extLst>
          </p:cNvPr>
          <p:cNvSpPr>
            <a:spLocks noGrp="1"/>
          </p:cNvSpPr>
          <p:nvPr>
            <p:ph type="title"/>
          </p:nvPr>
        </p:nvSpPr>
        <p:spPr/>
        <p:txBody>
          <a:bodyPr/>
          <a:lstStyle/>
          <a:p>
            <a:r>
              <a:rPr lang="en-IN">
                <a:solidFill>
                  <a:schemeClr val="tx1"/>
                </a:solidFill>
              </a:rPr>
              <a:t>⚒️  Tools used</a:t>
            </a:r>
            <a:endParaRPr lang="en-US">
              <a:solidFill>
                <a:schemeClr val="tx1"/>
              </a:solidFill>
            </a:endParaRPr>
          </a:p>
        </p:txBody>
      </p:sp>
      <p:sp>
        <p:nvSpPr>
          <p:cNvPr id="5" name="Content Placeholder 4">
            <a:extLst>
              <a:ext uri="{FF2B5EF4-FFF2-40B4-BE49-F238E27FC236}">
                <a16:creationId xmlns:a16="http://schemas.microsoft.com/office/drawing/2014/main" id="{1598708A-9CA1-C190-BCF9-5E5CE90B1023}"/>
              </a:ext>
            </a:extLst>
          </p:cNvPr>
          <p:cNvSpPr>
            <a:spLocks noGrp="1"/>
          </p:cNvSpPr>
          <p:nvPr>
            <p:ph idx="1"/>
          </p:nvPr>
        </p:nvSpPr>
        <p:spPr>
          <a:xfrm>
            <a:off x="822476" y="1741713"/>
            <a:ext cx="8324526" cy="3084287"/>
          </a:xfrm>
        </p:spPr>
        <p:txBody>
          <a:bodyPr>
            <a:normAutofit/>
          </a:bodyPr>
          <a:lstStyle/>
          <a:p>
            <a:r>
              <a:rPr lang="en-IN"/>
              <a:t>Tools are the software and platforms applied to design, develop, and present the portfolio website:
Visual Studio Code (VS Code) → Code editor for writing HTML &amp; CSS.
Google Chrome / Firefox → Browsers for testing and previewing the website.
GitHub / </a:t>
            </a:r>
            <a:r>
              <a:rPr lang="en-IN" err="1"/>
              <a:t>Netlify</a:t>
            </a:r>
            <a:r>
              <a:rPr lang="en-IN"/>
              <a:t> (Optional) → Hosting platform for publishing the portfolio online.
</a:t>
            </a:r>
            <a:r>
              <a:rPr lang="en-IN" err="1"/>
              <a:t>Canva</a:t>
            </a:r>
            <a:r>
              <a:rPr lang="en-IN"/>
              <a:t> / </a:t>
            </a:r>
            <a:r>
              <a:rPr lang="en-IN" err="1"/>
              <a:t>Figma</a:t>
            </a:r>
            <a:r>
              <a:rPr lang="en-IN"/>
              <a:t> (Optional) → For designing logos, banners, or UI </a:t>
            </a:r>
            <a:r>
              <a:rPr lang="en-IN" err="1"/>
              <a:t>mockups</a:t>
            </a:r>
            <a:r>
              <a:rPr lang="en-IN"/>
              <a:t>.</a:t>
            </a:r>
            <a:endParaRPr lang="en-US"/>
          </a:p>
        </p:txBody>
      </p:sp>
    </p:spTree>
    <p:extLst>
      <p:ext uri="{BB962C8B-B14F-4D97-AF65-F5344CB8AC3E}">
        <p14:creationId xmlns:p14="http://schemas.microsoft.com/office/powerpoint/2010/main" val="38884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FD20-880B-678F-332C-FDE04CEB5B22}"/>
              </a:ext>
            </a:extLst>
          </p:cNvPr>
          <p:cNvSpPr>
            <a:spLocks noGrp="1"/>
          </p:cNvSpPr>
          <p:nvPr>
            <p:ph type="title"/>
          </p:nvPr>
        </p:nvSpPr>
        <p:spPr/>
        <p:txBody>
          <a:bodyPr/>
          <a:lstStyle/>
          <a:p>
            <a:r>
              <a:rPr lang="en-IN">
                <a:solidFill>
                  <a:schemeClr val="tx1"/>
                </a:solidFill>
              </a:rPr>
              <a:t>🔧 Techniques Applied</a:t>
            </a:r>
            <a:endParaRPr lang="en-US">
              <a:solidFill>
                <a:schemeClr val="tx1"/>
              </a:solidFill>
            </a:endParaRPr>
          </a:p>
        </p:txBody>
      </p:sp>
      <p:sp>
        <p:nvSpPr>
          <p:cNvPr id="3" name="Content Placeholder 2">
            <a:extLst>
              <a:ext uri="{FF2B5EF4-FFF2-40B4-BE49-F238E27FC236}">
                <a16:creationId xmlns:a16="http://schemas.microsoft.com/office/drawing/2014/main" id="{DE5A1AFB-D02C-B385-9EFB-6EE41846B1C0}"/>
              </a:ext>
            </a:extLst>
          </p:cNvPr>
          <p:cNvSpPr>
            <a:spLocks noGrp="1"/>
          </p:cNvSpPr>
          <p:nvPr>
            <p:ph idx="1"/>
          </p:nvPr>
        </p:nvSpPr>
        <p:spPr>
          <a:xfrm>
            <a:off x="677334" y="2031999"/>
            <a:ext cx="7160380" cy="3955143"/>
          </a:xfrm>
        </p:spPr>
        <p:txBody>
          <a:bodyPr>
            <a:normAutofit/>
          </a:bodyPr>
          <a:lstStyle/>
          <a:p>
            <a:r>
              <a:rPr lang="en-IN"/>
              <a:t>Techniques represent the methods and practices used while building the portfolio website:
HTML5 → To define the structure and content (sections like About, Skills, Projects, Contact).
CSS3 → For styling, layout, and enhancing visual appeal.
Responsive Design → Ensuring the website works on desktop, tablet, and mobile devices.
Navigation Menu → Providing smooth access to different sections.
(Optional) JavaScript → For interactivity (sliders, animations, contact form validation).</a:t>
            </a:r>
            <a:endParaRPr lang="en-US"/>
          </a:p>
        </p:txBody>
      </p:sp>
    </p:spTree>
    <p:extLst>
      <p:ext uri="{BB962C8B-B14F-4D97-AF65-F5344CB8AC3E}">
        <p14:creationId xmlns:p14="http://schemas.microsoft.com/office/powerpoint/2010/main" val="40304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BA26-65CC-E904-224B-AE7B56831B90}"/>
              </a:ext>
            </a:extLst>
          </p:cNvPr>
          <p:cNvSpPr>
            <a:spLocks noGrp="1"/>
          </p:cNvSpPr>
          <p:nvPr>
            <p:ph type="title"/>
          </p:nvPr>
        </p:nvSpPr>
        <p:spPr>
          <a:xfrm>
            <a:off x="570000" y="131838"/>
            <a:ext cx="8596668" cy="1320800"/>
          </a:xfrm>
        </p:spPr>
        <p:txBody>
          <a:bodyPr/>
          <a:lstStyle/>
          <a:p>
            <a:r>
              <a:rPr lang="en-IN"/>
              <a:t>🎨 </a:t>
            </a:r>
            <a:r>
              <a:rPr lang="en-IN">
                <a:solidFill>
                  <a:schemeClr val="tx1"/>
                </a:solidFill>
              </a:rPr>
              <a:t>PORTFOLIO DESIGN AND LAYOUT </a:t>
            </a:r>
            <a:endParaRPr lang="en-US"/>
          </a:p>
        </p:txBody>
      </p:sp>
      <p:sp>
        <p:nvSpPr>
          <p:cNvPr id="3" name="Content Placeholder 2">
            <a:extLst>
              <a:ext uri="{FF2B5EF4-FFF2-40B4-BE49-F238E27FC236}">
                <a16:creationId xmlns:a16="http://schemas.microsoft.com/office/drawing/2014/main" id="{86270845-25FD-E1E3-EF50-DE171E586D27}"/>
              </a:ext>
            </a:extLst>
          </p:cNvPr>
          <p:cNvSpPr>
            <a:spLocks noGrp="1"/>
          </p:cNvSpPr>
          <p:nvPr>
            <p:ph idx="1"/>
          </p:nvPr>
        </p:nvSpPr>
        <p:spPr>
          <a:xfrm>
            <a:off x="908666" y="931334"/>
            <a:ext cx="7340286" cy="6178058"/>
          </a:xfrm>
        </p:spPr>
        <p:txBody>
          <a:bodyPr>
            <a:normAutofit/>
          </a:bodyPr>
          <a:lstStyle/>
          <a:p>
            <a:r>
              <a:rPr lang="en-IN"/>
              <a:t>The design and layout of the portfolio project aim to provide a clean, professional, and user-friendly experience. The website ensures smooth navigation, balanced visual appeal, and responsiveness across multiple device such as desktops, tablets, and smartphones.                                                          ⭐1. Digital principal </a:t>
            </a:r>
          </a:p>
          <a:p>
            <a:r>
              <a:rPr lang="en-IN"/>
              <a:t>The portfolio website is designed based on the following principles:
Simplicity → Minimalist design with clear sections and clutter-free presentation.
Consistency → Uniform use of fonts, </a:t>
            </a:r>
            <a:r>
              <a:rPr lang="en-IN" err="1"/>
              <a:t>colors</a:t>
            </a:r>
            <a:r>
              <a:rPr lang="en-IN"/>
              <a:t>, spacing, and alignment across all pages.
Readability → Proper use of headings, subheadings, font sizes, and text contrast for better readability.
Responsiveness → Adaptive layouts for seamless viewing on different screen sizes.
Visual Appeal → Balanced combination of images, icons, and </a:t>
            </a:r>
            <a:r>
              <a:rPr lang="en-IN" err="1"/>
              <a:t>color</a:t>
            </a:r>
            <a:r>
              <a:rPr lang="en-IN"/>
              <a:t> schemes to enhance presentation. </a:t>
            </a:r>
            <a:endParaRPr lang="en-US"/>
          </a:p>
        </p:txBody>
      </p:sp>
    </p:spTree>
    <p:extLst>
      <p:ext uri="{BB962C8B-B14F-4D97-AF65-F5344CB8AC3E}">
        <p14:creationId xmlns:p14="http://schemas.microsoft.com/office/powerpoint/2010/main" val="79467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6CE7-2BA4-69C9-0F10-1778A6DB89CF}"/>
              </a:ext>
            </a:extLst>
          </p:cNvPr>
          <p:cNvSpPr>
            <a:spLocks noGrp="1"/>
          </p:cNvSpPr>
          <p:nvPr>
            <p:ph type="title"/>
          </p:nvPr>
        </p:nvSpPr>
        <p:spPr>
          <a:xfrm flipV="1">
            <a:off x="4336143" y="-8732762"/>
            <a:ext cx="8596668" cy="2484362"/>
          </a:xfrm>
        </p:spPr>
        <p:txBody>
          <a:bodyPr/>
          <a:lstStyle/>
          <a:p>
            <a:endParaRPr lang="en-US"/>
          </a:p>
        </p:txBody>
      </p:sp>
      <p:sp>
        <p:nvSpPr>
          <p:cNvPr id="3" name="Content Placeholder 2">
            <a:extLst>
              <a:ext uri="{FF2B5EF4-FFF2-40B4-BE49-F238E27FC236}">
                <a16:creationId xmlns:a16="http://schemas.microsoft.com/office/drawing/2014/main" id="{0F180DDC-782D-EB30-AE72-A558355F4214}"/>
              </a:ext>
            </a:extLst>
          </p:cNvPr>
          <p:cNvSpPr>
            <a:spLocks noGrp="1"/>
          </p:cNvSpPr>
          <p:nvPr>
            <p:ph idx="1"/>
          </p:nvPr>
        </p:nvSpPr>
        <p:spPr>
          <a:xfrm>
            <a:off x="641049" y="677333"/>
            <a:ext cx="8345714" cy="5351936"/>
          </a:xfrm>
        </p:spPr>
        <p:txBody>
          <a:bodyPr>
            <a:normAutofit fontScale="92500" lnSpcReduction="10000"/>
          </a:bodyPr>
          <a:lstStyle/>
          <a:p>
            <a:r>
              <a:rPr lang="en-IN"/>
              <a:t>2.Layout Structure                                                                                                                            The portfolio website is divided into multiple sections for better organization:
Header / Navigation Bar → Displays the individual’s name/logo and provides quick navigation links (Home, About, Projects, Contact).
Home / Introduction Section → A welcome message, professional tagline, and profile picture.
About Me Section → Personal background, academic details, and technical skills.
Skills Section → Showcased using lists, icons, or graphical elements (skill bars/charts).
Projects Section → Highlights academic and technical projects with descriptions, images, and links (GitHub/live demo).
Resume Section (Optional) → Allows users to view or download a professional resume.
Contact Section → Provides email, phone number, social media links, or a contact form.
Footer → Contains copyright details, quick navigation links, and acknowledgements.</a:t>
            </a:r>
            <a:endParaRPr lang="en-US"/>
          </a:p>
        </p:txBody>
      </p:sp>
    </p:spTree>
    <p:extLst>
      <p:ext uri="{BB962C8B-B14F-4D97-AF65-F5344CB8AC3E}">
        <p14:creationId xmlns:p14="http://schemas.microsoft.com/office/powerpoint/2010/main" val="15583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48E6D-65E9-B47B-3174-668A75947E44}"/>
              </a:ext>
            </a:extLst>
          </p:cNvPr>
          <p:cNvSpPr>
            <a:spLocks noGrp="1"/>
          </p:cNvSpPr>
          <p:nvPr>
            <p:ph idx="1"/>
          </p:nvPr>
        </p:nvSpPr>
        <p:spPr>
          <a:xfrm>
            <a:off x="647096" y="902893"/>
            <a:ext cx="8596668" cy="3880773"/>
          </a:xfrm>
        </p:spPr>
        <p:txBody>
          <a:bodyPr>
            <a:normAutofit/>
          </a:bodyPr>
          <a:lstStyle/>
          <a:p>
            <a:endParaRPr lang="en-IN"/>
          </a:p>
          <a:p>
            <a:r>
              <a:rPr lang="en-IN"/>
              <a:t>3. Layout Techniques Used
The following web design techniques have been applied to ensure functionality and responsiveness:
HTML5 → To divide the portfolio into semantic sections (header, </a:t>
            </a:r>
            <a:r>
              <a:rPr lang="en-IN" err="1"/>
              <a:t>nav</a:t>
            </a:r>
            <a:r>
              <a:rPr lang="en-IN"/>
              <a:t>, section, footer).
CSS3 (Flexbox &amp; Grid) → For structured alignment of elements in rows and columns.
Media Queries → To optimize design for multiple devices (mobile, tablet, desktop).
Navigation Design → Includes sticky navigation, smooth scrolling, and hover effects for better user interaction.</a:t>
            </a:r>
          </a:p>
        </p:txBody>
      </p:sp>
    </p:spTree>
    <p:extLst>
      <p:ext uri="{BB962C8B-B14F-4D97-AF65-F5344CB8AC3E}">
        <p14:creationId xmlns:p14="http://schemas.microsoft.com/office/powerpoint/2010/main" val="18274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FEB4-98F8-2D1A-5F51-D2C85656EAA2}"/>
              </a:ext>
            </a:extLst>
          </p:cNvPr>
          <p:cNvSpPr>
            <a:spLocks noGrp="1"/>
          </p:cNvSpPr>
          <p:nvPr>
            <p:ph type="title"/>
          </p:nvPr>
        </p:nvSpPr>
        <p:spPr/>
        <p:txBody>
          <a:bodyPr/>
          <a:lstStyle/>
          <a:p>
            <a:r>
              <a:rPr lang="en-IN">
                <a:solidFill>
                  <a:schemeClr val="tx1"/>
                </a:solidFill>
              </a:rPr>
              <a:t>📂 FEATURES AND FUNCTIONALITIES</a:t>
            </a:r>
            <a:endParaRPr lang="en-US">
              <a:solidFill>
                <a:schemeClr val="tx1"/>
              </a:solidFill>
            </a:endParaRPr>
          </a:p>
        </p:txBody>
      </p:sp>
      <p:sp>
        <p:nvSpPr>
          <p:cNvPr id="3" name="Content Placeholder 2">
            <a:extLst>
              <a:ext uri="{FF2B5EF4-FFF2-40B4-BE49-F238E27FC236}">
                <a16:creationId xmlns:a16="http://schemas.microsoft.com/office/drawing/2014/main" id="{9E400C86-0DF9-DE47-59C7-9C245F486E59}"/>
              </a:ext>
            </a:extLst>
          </p:cNvPr>
          <p:cNvSpPr>
            <a:spLocks noGrp="1"/>
          </p:cNvSpPr>
          <p:nvPr>
            <p:ph idx="1"/>
          </p:nvPr>
        </p:nvSpPr>
        <p:spPr/>
        <p:txBody>
          <a:bodyPr>
            <a:normAutofit lnSpcReduction="10000"/>
          </a:bodyPr>
          <a:lstStyle/>
          <a:p>
            <a:r>
              <a:rPr lang="en-IN"/>
              <a:t>🔹 Features
User-Friendly Interface → Clean and professional design for smooth navigation.
Responsive Design → Works seamlessly on desktops, tablets, and mobiles.
Navigation Menu → Quick access to different sections (About, Projects, Contact).
About Section → Displays personal background, education, and career details.
Skills Section → Showcases technical and soft skills.
Projects Showcase → Portfolio of completed projects with descriptions and links.
Resume Integration → Option to view or download resume (optional).
Contact Section → Email, phone number, LinkedIn, GitHub links.
Footer Section → Copyright and acknowledgements.</a:t>
            </a:r>
          </a:p>
          <a:p>
            <a:endParaRPr lang="en-US"/>
          </a:p>
        </p:txBody>
      </p:sp>
    </p:spTree>
    <p:extLst>
      <p:ext uri="{BB962C8B-B14F-4D97-AF65-F5344CB8AC3E}">
        <p14:creationId xmlns:p14="http://schemas.microsoft.com/office/powerpoint/2010/main" val="4265427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5F7C9F5-FD2E-4139-EABE-2BEEAC950069}"/>
              </a:ext>
            </a:extLst>
          </p:cNvPr>
          <p:cNvSpPr>
            <a:spLocks noGrp="1"/>
          </p:cNvSpPr>
          <p:nvPr>
            <p:ph idx="1"/>
          </p:nvPr>
        </p:nvSpPr>
        <p:spPr>
          <a:xfrm>
            <a:off x="677334" y="1596571"/>
            <a:ext cx="8551333" cy="4444791"/>
          </a:xfrm>
        </p:spPr>
        <p:txBody>
          <a:bodyPr>
            <a:normAutofit/>
          </a:bodyPr>
          <a:lstStyle/>
          <a:p>
            <a:r>
              <a:rPr lang="en-IN"/>
              <a:t>🔹 Functionality
Interactive Navigation → Smooth scrolling and clickable links.
Hyperlinks → GitHub repositories, LinkedIn, or project demo links.
Responsive Layout → CSS Flexbox, Grid, and media queries for mobile-friendly design.
Contact Form (Optional) → Direct message option for recruiters/clients.
Hover Effects &amp; Animations → Enhances interactivity.
Cross-Browser Compatibility → Works across Chrome, Firefox, Edge, etc.</a:t>
            </a:r>
          </a:p>
          <a:p>
            <a:endParaRPr lang="en-US"/>
          </a:p>
        </p:txBody>
      </p:sp>
    </p:spTree>
    <p:extLst>
      <p:ext uri="{BB962C8B-B14F-4D97-AF65-F5344CB8AC3E}">
        <p14:creationId xmlns:p14="http://schemas.microsoft.com/office/powerpoint/2010/main" val="392169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8F9-010A-89B6-9DD3-699A7AA862F7}"/>
              </a:ext>
            </a:extLst>
          </p:cNvPr>
          <p:cNvSpPr>
            <a:spLocks noGrp="1"/>
          </p:cNvSpPr>
          <p:nvPr>
            <p:ph type="title"/>
          </p:nvPr>
        </p:nvSpPr>
        <p:spPr>
          <a:xfrm>
            <a:off x="858763" y="113695"/>
            <a:ext cx="8140095" cy="829733"/>
          </a:xfrm>
        </p:spPr>
        <p:txBody>
          <a:bodyPr/>
          <a:lstStyle/>
          <a:p>
            <a:r>
              <a:rPr lang="en-IN">
                <a:solidFill>
                  <a:schemeClr val="tx1"/>
                </a:solidFill>
              </a:rPr>
              <a:t>RESULTS AND SCREENSHOT </a:t>
            </a:r>
            <a:endParaRPr lang="en-US">
              <a:solidFill>
                <a:schemeClr val="tx1"/>
              </a:solidFill>
            </a:endParaRPr>
          </a:p>
        </p:txBody>
      </p:sp>
      <p:pic>
        <p:nvPicPr>
          <p:cNvPr id="5" name="Content Placeholder 4">
            <a:extLst>
              <a:ext uri="{FF2B5EF4-FFF2-40B4-BE49-F238E27FC236}">
                <a16:creationId xmlns:a16="http://schemas.microsoft.com/office/drawing/2014/main" id="{F5D4B9C9-C633-96BB-73CA-E448E6113789}"/>
              </a:ext>
            </a:extLst>
          </p:cNvPr>
          <p:cNvPicPr>
            <a:picLocks noGrp="1" noChangeAspect="1"/>
          </p:cNvPicPr>
          <p:nvPr>
            <p:ph idx="1"/>
          </p:nvPr>
        </p:nvPicPr>
        <p:blipFill>
          <a:blip r:embed="rId2"/>
          <a:stretch>
            <a:fillRect/>
          </a:stretch>
        </p:blipFill>
        <p:spPr>
          <a:xfrm>
            <a:off x="6804423" y="339328"/>
            <a:ext cx="3625452" cy="6179344"/>
          </a:xfrm>
          <a:prstGeom prst="rect">
            <a:avLst/>
          </a:prstGeom>
        </p:spPr>
      </p:pic>
    </p:spTree>
    <p:extLst>
      <p:ext uri="{BB962C8B-B14F-4D97-AF65-F5344CB8AC3E}">
        <p14:creationId xmlns:p14="http://schemas.microsoft.com/office/powerpoint/2010/main" val="256379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9905-5168-D28F-69E7-C46FE2376A80}"/>
              </a:ext>
            </a:extLst>
          </p:cNvPr>
          <p:cNvSpPr>
            <a:spLocks noGrp="1"/>
          </p:cNvSpPr>
          <p:nvPr>
            <p:ph type="title"/>
          </p:nvPr>
        </p:nvSpPr>
        <p:spPr/>
        <p:txBody>
          <a:bodyPr/>
          <a:lstStyle/>
          <a:p>
            <a:r>
              <a:rPr lang="en-IN" b="1">
                <a:solidFill>
                  <a:schemeClr val="tx1"/>
                </a:solidFill>
              </a:rPr>
              <a:t>✅CONCLUSION </a:t>
            </a:r>
            <a:endParaRPr lang="en-US" b="1">
              <a:solidFill>
                <a:schemeClr val="tx1"/>
              </a:solidFill>
            </a:endParaRPr>
          </a:p>
        </p:txBody>
      </p:sp>
      <p:sp>
        <p:nvSpPr>
          <p:cNvPr id="3" name="Content Placeholder 2">
            <a:extLst>
              <a:ext uri="{FF2B5EF4-FFF2-40B4-BE49-F238E27FC236}">
                <a16:creationId xmlns:a16="http://schemas.microsoft.com/office/drawing/2014/main" id="{DFD432D8-24E1-242B-FAF2-CC879A27B702}"/>
              </a:ext>
            </a:extLst>
          </p:cNvPr>
          <p:cNvSpPr>
            <a:spLocks noGrp="1"/>
          </p:cNvSpPr>
          <p:nvPr>
            <p:ph idx="1"/>
          </p:nvPr>
        </p:nvSpPr>
        <p:spPr>
          <a:xfrm>
            <a:off x="157238" y="1930400"/>
            <a:ext cx="8793237" cy="4056743"/>
          </a:xfrm>
        </p:spPr>
        <p:txBody>
          <a:bodyPr>
            <a:normAutofit/>
          </a:bodyPr>
          <a:lstStyle/>
          <a:p>
            <a:r>
              <a:rPr lang="en-IN"/>
              <a:t>The Portfolio Project demonstrates how HTML and CSS can be effectively used to design a responsive, interactive, and professional website. The portfolio serves as a digital resume, allowing individuals to showcase their profile, skills, and projects in an organized way.
It meets the objectives of providing:
A user-friendly platform for self-presentation.
A responsive design that works on all devices.
A professional digital identity for recruiters, clients, and academic evaluators.
This project not only reflects the candidate’s personal and professional details but also highlights their front-end development skills, contributing to academic, career, and professional growth.</a:t>
            </a:r>
            <a:endParaRPr lang="en-US"/>
          </a:p>
        </p:txBody>
      </p:sp>
    </p:spTree>
    <p:extLst>
      <p:ext uri="{BB962C8B-B14F-4D97-AF65-F5344CB8AC3E}">
        <p14:creationId xmlns:p14="http://schemas.microsoft.com/office/powerpoint/2010/main" val="242645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B9BE72-70D7-AB1E-80F4-F5E0D8427681}"/>
              </a:ext>
            </a:extLst>
          </p:cNvPr>
          <p:cNvSpPr>
            <a:spLocks noGrp="1"/>
          </p:cNvSpPr>
          <p:nvPr>
            <p:ph type="title"/>
          </p:nvPr>
        </p:nvSpPr>
        <p:spPr>
          <a:xfrm>
            <a:off x="236061" y="1402265"/>
            <a:ext cx="3289903" cy="369332"/>
          </a:xfrm>
        </p:spPr>
        <p:txBody>
          <a:bodyPr>
            <a:normAutofit fontScale="90000"/>
          </a:bodyPr>
          <a:lstStyle/>
          <a:p>
            <a:r>
              <a:rPr lang="en-IN">
                <a:solidFill>
                  <a:schemeClr val="tx1"/>
                </a:solidFill>
              </a:rPr>
              <a:t>PROJECT TITLE </a:t>
            </a:r>
            <a:endParaRPr lang="en-US">
              <a:solidFill>
                <a:schemeClr val="tx1"/>
              </a:solidFill>
            </a:endParaRPr>
          </a:p>
        </p:txBody>
      </p:sp>
      <p:sp>
        <p:nvSpPr>
          <p:cNvPr id="3" name="TextBox 2">
            <a:extLst>
              <a:ext uri="{FF2B5EF4-FFF2-40B4-BE49-F238E27FC236}">
                <a16:creationId xmlns:a16="http://schemas.microsoft.com/office/drawing/2014/main" id="{19B68546-B091-ED33-BC9E-335F0E71ACB7}"/>
              </a:ext>
            </a:extLst>
          </p:cNvPr>
          <p:cNvSpPr txBox="1"/>
          <p:nvPr/>
        </p:nvSpPr>
        <p:spPr>
          <a:xfrm>
            <a:off x="1881013" y="3429000"/>
            <a:ext cx="5858625" cy="646331"/>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IN"/>
              <a:t>🎯 “</a:t>
            </a:r>
            <a:r>
              <a:rPr lang="en-US"/>
              <a:t> </a:t>
            </a:r>
            <a:r>
              <a:rPr lang="en-IN"/>
              <a:t>Crafting My Di</a:t>
            </a:r>
            <a:r>
              <a:rPr lang="en-US"/>
              <a:t>g</a:t>
            </a:r>
            <a:r>
              <a:rPr lang="en-IN" err="1"/>
              <a:t>ital</a:t>
            </a:r>
            <a:r>
              <a:rPr lang="en-US"/>
              <a:t> Identity – A Responsive Portfolio Website”</a:t>
            </a:r>
          </a:p>
        </p:txBody>
      </p:sp>
    </p:spTree>
    <p:extLst>
      <p:ext uri="{BB962C8B-B14F-4D97-AF65-F5344CB8AC3E}">
        <p14:creationId xmlns:p14="http://schemas.microsoft.com/office/powerpoint/2010/main" val="123476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D3EE-D69A-343B-CC2A-67CCF7037A06}"/>
              </a:ext>
            </a:extLst>
          </p:cNvPr>
          <p:cNvSpPr>
            <a:spLocks noGrp="1"/>
          </p:cNvSpPr>
          <p:nvPr>
            <p:ph type="title"/>
          </p:nvPr>
        </p:nvSpPr>
        <p:spPr>
          <a:xfrm>
            <a:off x="677334" y="1052286"/>
            <a:ext cx="5781523" cy="370114"/>
          </a:xfrm>
        </p:spPr>
        <p:txBody>
          <a:bodyPr>
            <a:normAutofit fontScale="90000"/>
          </a:bodyPr>
          <a:lstStyle/>
          <a:p>
            <a:r>
              <a:rPr lang="en-IN" b="1">
                <a:solidFill>
                  <a:schemeClr val="tx1"/>
                </a:solidFill>
              </a:rPr>
              <a:t>AGENDA </a:t>
            </a:r>
            <a:endParaRPr lang="en-US" b="1">
              <a:solidFill>
                <a:schemeClr val="tx1"/>
              </a:solidFill>
            </a:endParaRPr>
          </a:p>
        </p:txBody>
      </p:sp>
      <p:sp>
        <p:nvSpPr>
          <p:cNvPr id="8" name="Content Placeholder 7">
            <a:extLst>
              <a:ext uri="{FF2B5EF4-FFF2-40B4-BE49-F238E27FC236}">
                <a16:creationId xmlns:a16="http://schemas.microsoft.com/office/drawing/2014/main" id="{31C0213E-44A7-4D7C-BC01-79DEC3E37D4A}"/>
              </a:ext>
            </a:extLst>
          </p:cNvPr>
          <p:cNvSpPr>
            <a:spLocks noGrp="1"/>
          </p:cNvSpPr>
          <p:nvPr>
            <p:ph idx="1"/>
          </p:nvPr>
        </p:nvSpPr>
        <p:spPr>
          <a:xfrm>
            <a:off x="3640667" y="2358571"/>
            <a:ext cx="6434665" cy="3822095"/>
          </a:xfrm>
        </p:spPr>
        <p:txBody>
          <a:bodyPr/>
          <a:lstStyle/>
          <a:p>
            <a:pPr marL="0" indent="0">
              <a:buNone/>
            </a:pPr>
            <a:r>
              <a:rPr lang="en-IN"/>
              <a:t>1.Problem statement </a:t>
            </a:r>
          </a:p>
          <a:p>
            <a:pPr marL="0" indent="0">
              <a:buNone/>
            </a:pPr>
            <a:r>
              <a:rPr lang="en-IN"/>
              <a:t>2.Project overview </a:t>
            </a:r>
          </a:p>
          <a:p>
            <a:pPr marL="0" indent="0">
              <a:buNone/>
            </a:pPr>
            <a:r>
              <a:rPr lang="en-IN"/>
              <a:t>3.End users</a:t>
            </a:r>
          </a:p>
          <a:p>
            <a:pPr marL="0" indent="0">
              <a:buNone/>
            </a:pPr>
            <a:r>
              <a:rPr lang="en-IN"/>
              <a:t>4.Tools and Technologies </a:t>
            </a:r>
          </a:p>
          <a:p>
            <a:pPr marL="0" indent="0">
              <a:buNone/>
            </a:pPr>
            <a:r>
              <a:rPr lang="en-IN"/>
              <a:t>5.Portfolio design and Layout </a:t>
            </a:r>
          </a:p>
          <a:p>
            <a:pPr marL="0" indent="0">
              <a:buNone/>
            </a:pPr>
            <a:r>
              <a:rPr lang="en-IN"/>
              <a:t>6.Features and Functionality </a:t>
            </a:r>
          </a:p>
          <a:p>
            <a:pPr marL="0" indent="0">
              <a:buNone/>
            </a:pPr>
            <a:r>
              <a:rPr lang="en-IN"/>
              <a:t>7. Result and Screenshot </a:t>
            </a:r>
          </a:p>
          <a:p>
            <a:pPr marL="0" indent="0">
              <a:buNone/>
            </a:pPr>
            <a:r>
              <a:rPr lang="en-IN"/>
              <a:t>8.Conclusion </a:t>
            </a:r>
          </a:p>
          <a:p>
            <a:pPr marL="0" indent="0">
              <a:buNone/>
            </a:pPr>
            <a:r>
              <a:rPr lang="en-IN"/>
              <a:t>9.Github link</a:t>
            </a:r>
          </a:p>
        </p:txBody>
      </p:sp>
      <p:pic>
        <p:nvPicPr>
          <p:cNvPr id="9" name="Picture 8">
            <a:extLst>
              <a:ext uri="{FF2B5EF4-FFF2-40B4-BE49-F238E27FC236}">
                <a16:creationId xmlns:a16="http://schemas.microsoft.com/office/drawing/2014/main" id="{27D8EA71-F184-0D16-EEAB-38FDD5D32FB9}"/>
              </a:ext>
            </a:extLst>
          </p:cNvPr>
          <p:cNvPicPr>
            <a:picLocks noChangeAspect="1"/>
          </p:cNvPicPr>
          <p:nvPr/>
        </p:nvPicPr>
        <p:blipFill>
          <a:blip r:embed="rId2"/>
          <a:srcRect/>
          <a:stretch/>
        </p:blipFill>
        <p:spPr>
          <a:xfrm>
            <a:off x="189923" y="4050850"/>
            <a:ext cx="1494915" cy="2699348"/>
          </a:xfrm>
          <a:prstGeom prst="rect">
            <a:avLst/>
          </a:prstGeom>
        </p:spPr>
      </p:pic>
    </p:spTree>
    <p:extLst>
      <p:ext uri="{BB962C8B-B14F-4D97-AF65-F5344CB8AC3E}">
        <p14:creationId xmlns:p14="http://schemas.microsoft.com/office/powerpoint/2010/main" val="346182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B37A-43F0-F29A-6AE9-8BB4A03E68B5}"/>
              </a:ext>
            </a:extLst>
          </p:cNvPr>
          <p:cNvSpPr>
            <a:spLocks noGrp="1"/>
          </p:cNvSpPr>
          <p:nvPr>
            <p:ph type="title"/>
          </p:nvPr>
        </p:nvSpPr>
        <p:spPr>
          <a:xfrm>
            <a:off x="2126495" y="-1486286"/>
            <a:ext cx="9870572" cy="5688181"/>
          </a:xfrm>
        </p:spPr>
        <p:txBody>
          <a:bodyPr>
            <a:normAutofit/>
          </a:bodyPr>
          <a:lstStyle/>
          <a:p>
            <a:br>
              <a:rPr lang="en-IN">
                <a:solidFill>
                  <a:schemeClr val="tx1"/>
                </a:solidFill>
              </a:rPr>
            </a:br>
            <a:br>
              <a:rPr lang="en-IN">
                <a:solidFill>
                  <a:schemeClr val="tx1"/>
                </a:solidFill>
              </a:rPr>
            </a:br>
            <a:br>
              <a:rPr lang="en-IN">
                <a:solidFill>
                  <a:schemeClr val="tx1"/>
                </a:solidFill>
              </a:rPr>
            </a:br>
            <a:br>
              <a:rPr lang="en-IN">
                <a:solidFill>
                  <a:schemeClr val="tx1"/>
                </a:solidFill>
              </a:rPr>
            </a:br>
            <a:r>
              <a:rPr lang="en-IN">
                <a:solidFill>
                  <a:schemeClr val="tx1"/>
                </a:solidFill>
              </a:rPr>
              <a:t>💡PROBLEM STATEMENT </a:t>
            </a:r>
            <a:endParaRPr lang="en-US">
              <a:solidFill>
                <a:schemeClr val="tx1"/>
              </a:solidFill>
            </a:endParaRPr>
          </a:p>
        </p:txBody>
      </p:sp>
      <p:sp>
        <p:nvSpPr>
          <p:cNvPr id="4" name="TextBox 3">
            <a:extLst>
              <a:ext uri="{FF2B5EF4-FFF2-40B4-BE49-F238E27FC236}">
                <a16:creationId xmlns:a16="http://schemas.microsoft.com/office/drawing/2014/main" id="{3F2B9F8E-D6C5-0E64-1B46-E627BC5C0BAC}"/>
              </a:ext>
            </a:extLst>
          </p:cNvPr>
          <p:cNvSpPr txBox="1"/>
          <p:nvPr/>
        </p:nvSpPr>
        <p:spPr>
          <a:xfrm>
            <a:off x="1064382" y="1443841"/>
            <a:ext cx="7922380" cy="3693319"/>
          </a:xfrm>
          <a:prstGeom prst="rect">
            <a:avLst/>
          </a:prstGeom>
          <a:noFill/>
        </p:spPr>
        <p:txBody>
          <a:bodyPr wrap="square" rtlCol="0">
            <a:spAutoFit/>
          </a:bodyPr>
          <a:lstStyle/>
          <a:p>
            <a:pPr marL="285750" indent="-285750" algn="l">
              <a:buFont typeface="Arial" panose="020B0604020202020204" pitchFamily="34" charset="0"/>
              <a:buChar char="•"/>
            </a:pPr>
            <a:r>
              <a:rPr lang="en-IN"/>
              <a:t>In the modern digital era, presenting one’s professional identity has moved beyond traditional paper resumes. Employers and organizations expect candidates to showcase not only their qualifications but also their practical skills, creativity, and digital presence. Conventional resumes are often static, text-heavy, and lack interactivity, making it difficult for recruiters to evaluate real potential.
A personal portfolio website bridges this gap by offering a dynamic, visually appealing, and accessible platform where individuals can highlight their technical expertise, academic background, projects, and achievements in a structured manner. By creating a responsive portfolio website using HTML and CSS, this project aims to provide an interactive medium for candidates to present their profile and work in a professional format that leaves a lasting impression on recruiters and collaborators.</a:t>
            </a:r>
            <a:endParaRPr lang="en-US"/>
          </a:p>
        </p:txBody>
      </p:sp>
    </p:spTree>
    <p:extLst>
      <p:ext uri="{BB962C8B-B14F-4D97-AF65-F5344CB8AC3E}">
        <p14:creationId xmlns:p14="http://schemas.microsoft.com/office/powerpoint/2010/main" val="185396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E43E-3484-FF5D-5941-2EB44559FC0A}"/>
              </a:ext>
            </a:extLst>
          </p:cNvPr>
          <p:cNvSpPr>
            <a:spLocks noGrp="1"/>
          </p:cNvSpPr>
          <p:nvPr>
            <p:ph type="title"/>
          </p:nvPr>
        </p:nvSpPr>
        <p:spPr>
          <a:xfrm>
            <a:off x="362857" y="1016000"/>
            <a:ext cx="8911145" cy="914400"/>
          </a:xfrm>
        </p:spPr>
        <p:txBody>
          <a:bodyPr>
            <a:normAutofit/>
          </a:bodyPr>
          <a:lstStyle/>
          <a:p>
            <a:r>
              <a:rPr lang="en-IN">
                <a:solidFill>
                  <a:schemeClr val="tx1"/>
                </a:solidFill>
              </a:rPr>
              <a:t>📖 PROJECT OVERVIEW –PORTFOLIO WEBSITE </a:t>
            </a:r>
            <a:endParaRPr lang="en-US">
              <a:solidFill>
                <a:schemeClr val="tx1"/>
              </a:solidFill>
            </a:endParaRPr>
          </a:p>
        </p:txBody>
      </p:sp>
      <p:sp>
        <p:nvSpPr>
          <p:cNvPr id="3" name="Content Placeholder 2">
            <a:extLst>
              <a:ext uri="{FF2B5EF4-FFF2-40B4-BE49-F238E27FC236}">
                <a16:creationId xmlns:a16="http://schemas.microsoft.com/office/drawing/2014/main" id="{95521FDF-0E9C-D15F-1E4E-92E6B5D38826}"/>
              </a:ext>
            </a:extLst>
          </p:cNvPr>
          <p:cNvSpPr>
            <a:spLocks noGrp="1"/>
          </p:cNvSpPr>
          <p:nvPr>
            <p:ph idx="1"/>
          </p:nvPr>
        </p:nvSpPr>
        <p:spPr>
          <a:xfrm>
            <a:off x="677334" y="3079827"/>
            <a:ext cx="8596668" cy="3880773"/>
          </a:xfrm>
        </p:spPr>
        <p:txBody>
          <a:bodyPr/>
          <a:lstStyle/>
          <a:p>
            <a:r>
              <a:rPr lang="en-IN"/>
              <a:t>A Portfolio Project is a digital platform that highlights an individual’s skills, achievements, projects, and experiences in an engaging and structured manner. Unlike traditional resumes, a portfolio acts as an interactive resume, providing recruiters, clients, and evaluators with a clear understanding of the candidate’s capabilities.</a:t>
            </a:r>
            <a:endParaRPr lang="en-US"/>
          </a:p>
        </p:txBody>
      </p:sp>
    </p:spTree>
    <p:extLst>
      <p:ext uri="{BB962C8B-B14F-4D97-AF65-F5344CB8AC3E}">
        <p14:creationId xmlns:p14="http://schemas.microsoft.com/office/powerpoint/2010/main" val="206282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E88A-32E9-59A0-0902-CA85BA6871C8}"/>
              </a:ext>
            </a:extLst>
          </p:cNvPr>
          <p:cNvSpPr>
            <a:spLocks noGrp="1"/>
          </p:cNvSpPr>
          <p:nvPr>
            <p:ph type="title"/>
          </p:nvPr>
        </p:nvSpPr>
        <p:spPr>
          <a:xfrm>
            <a:off x="677334" y="609600"/>
            <a:ext cx="8273142" cy="672495"/>
          </a:xfrm>
        </p:spPr>
        <p:txBody>
          <a:bodyPr/>
          <a:lstStyle/>
          <a:p>
            <a:pPr marL="571500" indent="-571500">
              <a:buFont typeface="Arial" panose="020B0604020202020204" pitchFamily="34" charset="0"/>
              <a:buChar char="•"/>
            </a:pPr>
            <a:r>
              <a:rPr lang="en-IN" b="1">
                <a:solidFill>
                  <a:schemeClr val="tx1"/>
                </a:solidFill>
              </a:rPr>
              <a:t>Purpose of the project </a:t>
            </a:r>
            <a:endParaRPr lang="en-US" b="1">
              <a:solidFill>
                <a:schemeClr val="tx1"/>
              </a:solidFill>
            </a:endParaRPr>
          </a:p>
        </p:txBody>
      </p:sp>
      <p:sp>
        <p:nvSpPr>
          <p:cNvPr id="3" name="Content Placeholder 2">
            <a:extLst>
              <a:ext uri="{FF2B5EF4-FFF2-40B4-BE49-F238E27FC236}">
                <a16:creationId xmlns:a16="http://schemas.microsoft.com/office/drawing/2014/main" id="{3699BA7C-D890-75BE-ABEA-339BFBAA6675}"/>
              </a:ext>
            </a:extLst>
          </p:cNvPr>
          <p:cNvSpPr>
            <a:spLocks noGrp="1"/>
          </p:cNvSpPr>
          <p:nvPr>
            <p:ph idx="1"/>
          </p:nvPr>
        </p:nvSpPr>
        <p:spPr>
          <a:xfrm>
            <a:off x="677334" y="2273905"/>
            <a:ext cx="9192380" cy="2781904"/>
          </a:xfrm>
        </p:spPr>
        <p:txBody>
          <a:bodyPr>
            <a:normAutofit/>
          </a:bodyPr>
          <a:lstStyle/>
          <a:p>
            <a:r>
              <a:rPr lang="en-IN"/>
              <a:t>To create a personal portfolio website that reflects professional identity.
To present academic, technical, and creative work in a well-organized format.
To attract recruiters, clients, and collaborators by showcasing strengths effectively.
To demonstrate web development skills using HTML and CSS (with optional JavaScript).</a:t>
            </a:r>
            <a:endParaRPr lang="en-US"/>
          </a:p>
        </p:txBody>
      </p:sp>
    </p:spTree>
    <p:extLst>
      <p:ext uri="{BB962C8B-B14F-4D97-AF65-F5344CB8AC3E}">
        <p14:creationId xmlns:p14="http://schemas.microsoft.com/office/powerpoint/2010/main" val="133236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C230-6B08-1844-C48A-DAEEADF67859}"/>
              </a:ext>
            </a:extLst>
          </p:cNvPr>
          <p:cNvSpPr>
            <a:spLocks noGrp="1"/>
          </p:cNvSpPr>
          <p:nvPr>
            <p:ph type="title"/>
          </p:nvPr>
        </p:nvSpPr>
        <p:spPr>
          <a:xfrm>
            <a:off x="677333" y="609600"/>
            <a:ext cx="8708571" cy="660400"/>
          </a:xfrm>
        </p:spPr>
        <p:txBody>
          <a:bodyPr/>
          <a:lstStyle/>
          <a:p>
            <a:pPr marL="571500" indent="-571500">
              <a:buFont typeface="Arial" panose="020B0604020202020204" pitchFamily="34" charset="0"/>
              <a:buChar char="•"/>
            </a:pPr>
            <a:r>
              <a:rPr lang="en-IN">
                <a:solidFill>
                  <a:schemeClr val="tx1"/>
                </a:solidFill>
              </a:rPr>
              <a:t>Key features of the portfolio website </a:t>
            </a:r>
            <a:endParaRPr lang="en-US">
              <a:solidFill>
                <a:schemeClr val="tx1"/>
              </a:solidFill>
            </a:endParaRPr>
          </a:p>
        </p:txBody>
      </p:sp>
      <p:sp>
        <p:nvSpPr>
          <p:cNvPr id="3" name="Content Placeholder 2">
            <a:extLst>
              <a:ext uri="{FF2B5EF4-FFF2-40B4-BE49-F238E27FC236}">
                <a16:creationId xmlns:a16="http://schemas.microsoft.com/office/drawing/2014/main" id="{0BBC1A24-2968-B8E3-F624-A559931015F9}"/>
              </a:ext>
            </a:extLst>
          </p:cNvPr>
          <p:cNvSpPr>
            <a:spLocks noGrp="1"/>
          </p:cNvSpPr>
          <p:nvPr>
            <p:ph idx="1"/>
          </p:nvPr>
        </p:nvSpPr>
        <p:spPr>
          <a:xfrm>
            <a:off x="677333" y="1378857"/>
            <a:ext cx="9494761" cy="4662505"/>
          </a:xfrm>
        </p:spPr>
        <p:txBody>
          <a:bodyPr>
            <a:normAutofit fontScale="92500" lnSpcReduction="10000"/>
          </a:bodyPr>
          <a:lstStyle/>
          <a:p>
            <a:pPr marL="0" indent="0">
              <a:buNone/>
            </a:pPr>
            <a:r>
              <a:rPr lang="en-IN"/>
              <a:t>
1. Home Page / Introduction → A brief introduction and tagline.
2. About Me Section → Education, personal background, and skills.
3. Projects Section → List of completed projects with details, images, and links.
4. Skills Section → Technical expertise and soft skills.
5. Resume / CV → Downloadable or viewable resume.
6. Contact Section → Email, LinkedIn, GitHub, or contact form.</a:t>
            </a:r>
            <a:endParaRPr lang="en-US"/>
          </a:p>
        </p:txBody>
      </p:sp>
    </p:spTree>
    <p:extLst>
      <p:ext uri="{BB962C8B-B14F-4D97-AF65-F5344CB8AC3E}">
        <p14:creationId xmlns:p14="http://schemas.microsoft.com/office/powerpoint/2010/main" val="203557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1132-A66B-CDF1-089B-6E185B6E0602}"/>
              </a:ext>
            </a:extLst>
          </p:cNvPr>
          <p:cNvSpPr>
            <a:spLocks noGrp="1"/>
          </p:cNvSpPr>
          <p:nvPr>
            <p:ph type="title"/>
          </p:nvPr>
        </p:nvSpPr>
        <p:spPr/>
        <p:txBody>
          <a:bodyPr/>
          <a:lstStyle/>
          <a:p>
            <a:pPr marL="571500" indent="-571500">
              <a:buFont typeface="Arial" panose="020B0604020202020204" pitchFamily="34" charset="0"/>
              <a:buChar char="•"/>
            </a:pPr>
            <a:r>
              <a:rPr lang="en-IN">
                <a:solidFill>
                  <a:schemeClr val="tx1"/>
                </a:solidFill>
              </a:rPr>
              <a:t>End users </a:t>
            </a:r>
            <a:endParaRPr lang="en-US">
              <a:solidFill>
                <a:schemeClr val="tx1"/>
              </a:solidFill>
            </a:endParaRPr>
          </a:p>
        </p:txBody>
      </p:sp>
      <p:sp>
        <p:nvSpPr>
          <p:cNvPr id="5" name="Content Placeholder 4">
            <a:extLst>
              <a:ext uri="{FF2B5EF4-FFF2-40B4-BE49-F238E27FC236}">
                <a16:creationId xmlns:a16="http://schemas.microsoft.com/office/drawing/2014/main" id="{DA636D3C-6540-C5B9-2EB9-BD4F1DA32F24}"/>
              </a:ext>
            </a:extLst>
          </p:cNvPr>
          <p:cNvSpPr>
            <a:spLocks noGrp="1"/>
          </p:cNvSpPr>
          <p:nvPr>
            <p:ph idx="1"/>
          </p:nvPr>
        </p:nvSpPr>
        <p:spPr>
          <a:xfrm>
            <a:off x="677334" y="2160589"/>
            <a:ext cx="8596668" cy="2121125"/>
          </a:xfrm>
        </p:spPr>
        <p:txBody>
          <a:bodyPr/>
          <a:lstStyle/>
          <a:p>
            <a:r>
              <a:rPr lang="en-IN"/>
              <a:t>Recruiters &amp; Employers → To assess skills and suitability for job roles.
Clients → To review past work before offering projects.
Teachers / Examiners → For academic evaluation.
Peers &amp; Community → For networking and collaboration opportunities.</a:t>
            </a:r>
            <a:endParaRPr lang="en-US"/>
          </a:p>
        </p:txBody>
      </p:sp>
    </p:spTree>
    <p:extLst>
      <p:ext uri="{BB962C8B-B14F-4D97-AF65-F5344CB8AC3E}">
        <p14:creationId xmlns:p14="http://schemas.microsoft.com/office/powerpoint/2010/main" val="342885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60D4-8C19-C65E-DBA8-E351CB83DBBA}"/>
              </a:ext>
            </a:extLst>
          </p:cNvPr>
          <p:cNvSpPr>
            <a:spLocks noGrp="1"/>
          </p:cNvSpPr>
          <p:nvPr>
            <p:ph type="title"/>
          </p:nvPr>
        </p:nvSpPr>
        <p:spPr/>
        <p:txBody>
          <a:bodyPr/>
          <a:lstStyle/>
          <a:p>
            <a:pPr marL="571500" indent="-571500">
              <a:buFont typeface="Arial" panose="020B0604020202020204" pitchFamily="34" charset="0"/>
              <a:buChar char="•"/>
            </a:pPr>
            <a:r>
              <a:rPr lang="en-IN">
                <a:solidFill>
                  <a:schemeClr val="tx1"/>
                </a:solidFill>
              </a:rPr>
              <a:t>Technologies used</a:t>
            </a:r>
            <a:endParaRPr lang="en-US">
              <a:solidFill>
                <a:schemeClr val="tx1"/>
              </a:solidFill>
            </a:endParaRPr>
          </a:p>
        </p:txBody>
      </p:sp>
      <p:sp>
        <p:nvSpPr>
          <p:cNvPr id="3" name="Content Placeholder 2">
            <a:extLst>
              <a:ext uri="{FF2B5EF4-FFF2-40B4-BE49-F238E27FC236}">
                <a16:creationId xmlns:a16="http://schemas.microsoft.com/office/drawing/2014/main" id="{CAE1D229-F14B-1B92-B357-5E10E9C48181}"/>
              </a:ext>
            </a:extLst>
          </p:cNvPr>
          <p:cNvSpPr>
            <a:spLocks noGrp="1"/>
          </p:cNvSpPr>
          <p:nvPr>
            <p:ph idx="1"/>
          </p:nvPr>
        </p:nvSpPr>
        <p:spPr>
          <a:xfrm>
            <a:off x="677334" y="2160589"/>
            <a:ext cx="8067523" cy="2767012"/>
          </a:xfrm>
        </p:spPr>
        <p:txBody>
          <a:bodyPr/>
          <a:lstStyle/>
          <a:p>
            <a:r>
              <a:rPr lang="en-IN"/>
              <a:t>HTML5 → For website structure and content.
CSS3 → For styling, design, and responsiveness.
(Optional) JavaScript → For interactivity (animations, sliders, form validation).</a:t>
            </a:r>
          </a:p>
          <a:p>
            <a:endParaRPr lang="en-US"/>
          </a:p>
        </p:txBody>
      </p:sp>
    </p:spTree>
    <p:extLst>
      <p:ext uri="{BB962C8B-B14F-4D97-AF65-F5344CB8AC3E}">
        <p14:creationId xmlns:p14="http://schemas.microsoft.com/office/powerpoint/2010/main" val="39013981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Digital portfolio </vt:lpstr>
      <vt:lpstr>PROJECT TITLE </vt:lpstr>
      <vt:lpstr>AGENDA </vt:lpstr>
      <vt:lpstr>    💡PROBLEM STATEMENT </vt:lpstr>
      <vt:lpstr>📖 PROJECT OVERVIEW –PORTFOLIO WEBSITE </vt:lpstr>
      <vt:lpstr>Purpose of the project </vt:lpstr>
      <vt:lpstr>Key features of the portfolio website </vt:lpstr>
      <vt:lpstr>End users </vt:lpstr>
      <vt:lpstr>Technologies used</vt:lpstr>
      <vt:lpstr>👥 END USERS IN A PORTFOLIO PROJECT </vt:lpstr>
      <vt:lpstr>⚒️  Tools used</vt:lpstr>
      <vt:lpstr>🔧 Techniques Applied</vt:lpstr>
      <vt:lpstr>🎨 PORTFOLIO DESIGN AND LAYOUT </vt:lpstr>
      <vt:lpstr>PowerPoint Presentation</vt:lpstr>
      <vt:lpstr>PowerPoint Presentation</vt:lpstr>
      <vt:lpstr>📂 FEATURES AND FUNCTIONALITIES</vt:lpstr>
      <vt:lpstr>PowerPoint Presentation</vt:lpstr>
      <vt:lpstr>RESULTS AND SCREENSHOT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Vedhavalli Saravanan</dc:creator>
  <cp:lastModifiedBy>Sakthi Jayathra S</cp:lastModifiedBy>
  <cp:revision>4</cp:revision>
  <dcterms:created xsi:type="dcterms:W3CDTF">2025-09-05T14:00:47Z</dcterms:created>
  <dcterms:modified xsi:type="dcterms:W3CDTF">2025-09-09T02:16:38Z</dcterms:modified>
</cp:coreProperties>
</file>