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3F3F3"/>
    <a:srgbClr val="CCFFFF"/>
    <a:srgbClr val="FF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9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D63E1-57A6-45FE-A24D-90A784166BC3}" type="doc">
      <dgm:prSet loTypeId="urn:microsoft.com/office/officeart/2009/layout/CirclePictureHierarchy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90E299-E9D4-4DFF-B82B-526D7DD7AB86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</a:rPr>
            <a:t>Cardiac ICU?</a:t>
          </a:r>
        </a:p>
      </dgm:t>
    </dgm:pt>
    <dgm:pt modelId="{B3AC4171-E45C-4B96-B098-072967E1B4D1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</a:rPr>
            <a:t>NO</a:t>
          </a:r>
          <a:endParaRPr lang="en-US" dirty="0">
            <a:latin typeface="Consolas" panose="020B0609020204030204" pitchFamily="49" charset="0"/>
          </a:endParaRPr>
        </a:p>
      </dgm:t>
    </dgm:pt>
    <dgm:pt modelId="{0B64C624-FD36-4C71-BD7F-B946FEC1B005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</a:rPr>
            <a:t>YES</a:t>
          </a:r>
        </a:p>
      </dgm:t>
    </dgm:pt>
    <dgm:pt modelId="{05118EC7-3B86-420B-9E39-5882BAB6742B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</a:rPr>
            <a:t>Diseases of Central Nervous Sys?</a:t>
          </a:r>
          <a:endParaRPr lang="en-US" dirty="0">
            <a:latin typeface="Consolas" panose="020B0609020204030204" pitchFamily="49" charset="0"/>
          </a:endParaRPr>
        </a:p>
      </dgm:t>
    </dgm:pt>
    <dgm:pt modelId="{F3C6BDC1-2356-40E5-965D-F4221F1E45C9}" type="sibTrans" cxnId="{B655E775-916F-470F-8068-6C50DB4D3311}">
      <dgm:prSet/>
      <dgm:spPr/>
      <dgm:t>
        <a:bodyPr/>
        <a:lstStyle/>
        <a:p>
          <a:endParaRPr lang="en-US"/>
        </a:p>
      </dgm:t>
    </dgm:pt>
    <dgm:pt modelId="{A569B514-CAD7-4879-AC2B-647DC765E089}" type="parTrans" cxnId="{B655E775-916F-470F-8068-6C50DB4D3311}">
      <dgm:prSet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D9285743-0050-4B11-86CD-14028BF952EE}" type="sibTrans" cxnId="{5461823D-A9D2-465D-82DA-2D1D52766173}">
      <dgm:prSet/>
      <dgm:spPr/>
      <dgm:t>
        <a:bodyPr/>
        <a:lstStyle/>
        <a:p>
          <a:endParaRPr lang="en-US"/>
        </a:p>
      </dgm:t>
    </dgm:pt>
    <dgm:pt modelId="{63E92B18-5690-4E64-BB41-EFBC4ED90A8A}" type="parTrans" cxnId="{5461823D-A9D2-465D-82DA-2D1D52766173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31F5C9BC-3DD0-40BC-920E-9A39044B4E05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</a:rPr>
            <a:t>Diseases of </a:t>
          </a:r>
          <a:r>
            <a:rPr lang="en-US" dirty="0" smtClean="0">
              <a:latin typeface="Consolas" panose="020B0609020204030204" pitchFamily="49" charset="0"/>
            </a:rPr>
            <a:t>Pulmonary Circulation?</a:t>
          </a:r>
          <a:endParaRPr lang="en-US" dirty="0">
            <a:latin typeface="Consolas" panose="020B0609020204030204" pitchFamily="49" charset="0"/>
          </a:endParaRPr>
        </a:p>
      </dgm:t>
    </dgm:pt>
    <dgm:pt modelId="{11F36385-C377-4CB6-97F8-2FEEEA25F05D}" type="sibTrans" cxnId="{F77836E1-E6ED-4B1F-87D4-9FAF0AD2776E}">
      <dgm:prSet/>
      <dgm:spPr/>
      <dgm:t>
        <a:bodyPr/>
        <a:lstStyle/>
        <a:p>
          <a:endParaRPr lang="en-US"/>
        </a:p>
      </dgm:t>
    </dgm:pt>
    <dgm:pt modelId="{4F87A1A6-CE76-4263-BAD2-FA7659FDA314}" type="parTrans" cxnId="{F77836E1-E6ED-4B1F-87D4-9FAF0AD2776E}">
      <dgm:prSet/>
      <dgm:spPr/>
      <dgm:t>
        <a:bodyPr/>
        <a:lstStyle/>
        <a:p>
          <a:endParaRPr lang="en-US"/>
        </a:p>
      </dgm:t>
    </dgm:pt>
    <dgm:pt modelId="{487C767A-AE02-4A44-9B74-31D144862A8C}" type="sibTrans" cxnId="{EFBF214F-DA94-4541-9760-F9A39F47020B}">
      <dgm:prSet/>
      <dgm:spPr/>
      <dgm:t>
        <a:bodyPr/>
        <a:lstStyle/>
        <a:p>
          <a:endParaRPr lang="en-US"/>
        </a:p>
      </dgm:t>
    </dgm:pt>
    <dgm:pt modelId="{E2DB08B8-255B-46E0-906B-D309AC09630E}" type="parTrans" cxnId="{EFBF214F-DA94-4541-9760-F9A39F47020B}">
      <dgm:prSet/>
      <dgm:spPr/>
      <dgm:t>
        <a:bodyPr/>
        <a:lstStyle/>
        <a:p>
          <a:endParaRPr lang="en-US"/>
        </a:p>
      </dgm:t>
    </dgm:pt>
    <dgm:pt modelId="{F1D39C0D-56B8-4590-AA1F-720175CD152A}" type="sibTrans" cxnId="{57414117-B4D9-4FF4-B460-7190BB1EF8E4}">
      <dgm:prSet/>
      <dgm:spPr/>
      <dgm:t>
        <a:bodyPr/>
        <a:lstStyle/>
        <a:p>
          <a:endParaRPr lang="en-US"/>
        </a:p>
      </dgm:t>
    </dgm:pt>
    <dgm:pt modelId="{CAE95DD0-B4E5-407D-A03A-9C8B99D75D6E}" type="parTrans" cxnId="{57414117-B4D9-4FF4-B460-7190BB1EF8E4}">
      <dgm:prSet/>
      <dgm:spPr/>
      <dgm:t>
        <a:bodyPr/>
        <a:lstStyle/>
        <a:p>
          <a:endParaRPr lang="en-US"/>
        </a:p>
      </dgm:t>
    </dgm:pt>
    <dgm:pt modelId="{FB7043BE-ADE0-411C-8E1B-AC8563E00F1F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</a:rPr>
            <a:t>YES</a:t>
          </a:r>
          <a:endParaRPr lang="en-US" dirty="0">
            <a:latin typeface="Consolas" panose="020B0609020204030204" pitchFamily="49" charset="0"/>
          </a:endParaRPr>
        </a:p>
      </dgm:t>
    </dgm:pt>
    <dgm:pt modelId="{414EB177-493A-437E-9AD1-1C2C4021104C}" type="parTrans" cxnId="{40E22955-74C9-451A-A539-BC7844D56BB5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9909E6A-F175-41C5-BAA4-F01C4C478173}" type="sibTrans" cxnId="{40E22955-74C9-451A-A539-BC7844D56BB5}">
      <dgm:prSet/>
      <dgm:spPr/>
      <dgm:t>
        <a:bodyPr/>
        <a:lstStyle/>
        <a:p>
          <a:endParaRPr lang="en-US"/>
        </a:p>
      </dgm:t>
    </dgm:pt>
    <dgm:pt modelId="{D1E3CDAA-FBA0-4109-85A6-3BFE064DE350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</a:rPr>
            <a:t>NO</a:t>
          </a:r>
          <a:endParaRPr lang="en-US" dirty="0">
            <a:latin typeface="Consolas" panose="020B0609020204030204" pitchFamily="49" charset="0"/>
          </a:endParaRPr>
        </a:p>
      </dgm:t>
    </dgm:pt>
    <dgm:pt modelId="{2DF891EE-EB79-4260-8AFE-B250796DC879}" type="sibTrans" cxnId="{C9BFA586-0E58-4FDE-8FAF-C256055174DF}">
      <dgm:prSet/>
      <dgm:spPr/>
      <dgm:t>
        <a:bodyPr/>
        <a:lstStyle/>
        <a:p>
          <a:endParaRPr lang="en-US"/>
        </a:p>
      </dgm:t>
    </dgm:pt>
    <dgm:pt modelId="{82F3BE2B-9CEE-4B7B-ACFD-F78BD9F3FB74}" type="parTrans" cxnId="{C9BFA586-0E58-4FDE-8FAF-C256055174DF}">
      <dgm:prSet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D759557-DAA9-4338-8BB2-7996960F6329}" type="pres">
      <dgm:prSet presAssocID="{B0ED63E1-57A6-45FE-A24D-90A784166B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C7B1DF-CADF-4941-A08A-A23064348207}" type="pres">
      <dgm:prSet presAssocID="{31F5C9BC-3DD0-40BC-920E-9A39044B4E05}" presName="hierRoot1" presStyleCnt="0"/>
      <dgm:spPr/>
    </dgm:pt>
    <dgm:pt modelId="{1F679B33-F103-49CF-B34D-6B55E46BE4C1}" type="pres">
      <dgm:prSet presAssocID="{31F5C9BC-3DD0-40BC-920E-9A39044B4E05}" presName="composite" presStyleCnt="0"/>
      <dgm:spPr/>
    </dgm:pt>
    <dgm:pt modelId="{CC6E1FD8-9AB4-43A9-9A69-75FCAFE8193A}" type="pres">
      <dgm:prSet presAssocID="{31F5C9BC-3DD0-40BC-920E-9A39044B4E05}" presName="image" presStyleLbl="node0" presStyleIdx="0" presStyleCnt="1" custLinFactNeighborX="0"/>
      <dgm:spPr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</dgm:pt>
    <dgm:pt modelId="{10290F3E-6202-49A6-A9EB-DD9CE5FC704D}" type="pres">
      <dgm:prSet presAssocID="{31F5C9BC-3DD0-40BC-920E-9A39044B4E05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E6EEA9-5110-4BAA-8B78-41A7C4DB0C01}" type="pres">
      <dgm:prSet presAssocID="{31F5C9BC-3DD0-40BC-920E-9A39044B4E05}" presName="hierChild2" presStyleCnt="0"/>
      <dgm:spPr/>
    </dgm:pt>
    <dgm:pt modelId="{E3FE1D91-48F5-4F52-9B60-61F7A4587D83}" type="pres">
      <dgm:prSet presAssocID="{CAE95DD0-B4E5-407D-A03A-9C8B99D75D6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5079B96-DF9D-4541-BD9F-1EEF3B74F989}" type="pres">
      <dgm:prSet presAssocID="{05118EC7-3B86-420B-9E39-5882BAB6742B}" presName="hierRoot2" presStyleCnt="0"/>
      <dgm:spPr/>
    </dgm:pt>
    <dgm:pt modelId="{08A5A881-FF1C-4BBB-A9C3-A16E1679CFA6}" type="pres">
      <dgm:prSet presAssocID="{05118EC7-3B86-420B-9E39-5882BAB6742B}" presName="composite2" presStyleCnt="0"/>
      <dgm:spPr/>
    </dgm:pt>
    <dgm:pt modelId="{FC7B50D3-8152-4AF1-B285-4FFADAF57F6A}" type="pres">
      <dgm:prSet presAssocID="{05118EC7-3B86-420B-9E39-5882BAB6742B}" presName="image2" presStyleLbl="node2" presStyleIdx="0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solidFill>
            <a:srgbClr val="FFFFCC"/>
          </a:solidFill>
        </a:ln>
      </dgm:spPr>
      <dgm:t>
        <a:bodyPr/>
        <a:lstStyle/>
        <a:p>
          <a:endParaRPr lang="en-US"/>
        </a:p>
      </dgm:t>
    </dgm:pt>
    <dgm:pt modelId="{3045B3A5-9C1A-475C-B288-9E036FF21246}" type="pres">
      <dgm:prSet presAssocID="{05118EC7-3B86-420B-9E39-5882BAB6742B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4C42E-3930-42E5-8899-1A94B0E1A2AB}" type="pres">
      <dgm:prSet presAssocID="{05118EC7-3B86-420B-9E39-5882BAB6742B}" presName="hierChild3" presStyleCnt="0"/>
      <dgm:spPr/>
    </dgm:pt>
    <dgm:pt modelId="{D1807649-CAA5-42A7-B287-A5E9CD527C78}" type="pres">
      <dgm:prSet presAssocID="{63E92B18-5690-4E64-BB41-EFBC4ED90A8A}" presName="Name17" presStyleLbl="parChTrans1D3" presStyleIdx="0" presStyleCnt="4"/>
      <dgm:spPr/>
      <dgm:t>
        <a:bodyPr/>
        <a:lstStyle/>
        <a:p>
          <a:endParaRPr lang="en-US"/>
        </a:p>
      </dgm:t>
    </dgm:pt>
    <dgm:pt modelId="{CED0656D-461B-48CE-B24C-B2A4C76E5C38}" type="pres">
      <dgm:prSet presAssocID="{0B64C624-FD36-4C71-BD7F-B946FEC1B005}" presName="hierRoot3" presStyleCnt="0"/>
      <dgm:spPr/>
    </dgm:pt>
    <dgm:pt modelId="{19C02511-FAD4-4872-AEE4-0F6564FD9BCD}" type="pres">
      <dgm:prSet presAssocID="{0B64C624-FD36-4C71-BD7F-B946FEC1B005}" presName="composite3" presStyleCnt="0"/>
      <dgm:spPr/>
    </dgm:pt>
    <dgm:pt modelId="{B83AC7C2-7256-4E05-860E-7EF664071075}" type="pres">
      <dgm:prSet presAssocID="{0B64C624-FD36-4C71-BD7F-B946FEC1B005}" presName="image3" presStyleLbl="node3" presStyleIdx="0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9900CC"/>
          </a:solidFill>
        </a:ln>
      </dgm:spPr>
    </dgm:pt>
    <dgm:pt modelId="{E6B9DC8F-0C57-46F5-949D-C7F980D6F76A}" type="pres">
      <dgm:prSet presAssocID="{0B64C624-FD36-4C71-BD7F-B946FEC1B005}" presName="text3" presStyleLbl="revTx" presStyleIdx="2" presStyleCnt="7" custLinFactNeighborX="-16500" custLinFactNeighborY="-797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CABA8-F172-4539-8C54-73892F93DC17}" type="pres">
      <dgm:prSet presAssocID="{0B64C624-FD36-4C71-BD7F-B946FEC1B005}" presName="hierChild4" presStyleCnt="0"/>
      <dgm:spPr/>
    </dgm:pt>
    <dgm:pt modelId="{D890348A-9003-43A0-B944-82A604639761}" type="pres">
      <dgm:prSet presAssocID="{A569B514-CAD7-4879-AC2B-647DC765E08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A4F991C8-F7B8-4B79-A79A-BC2CBA3CD33C}" type="pres">
      <dgm:prSet presAssocID="{B3AC4171-E45C-4B96-B098-072967E1B4D1}" presName="hierRoot3" presStyleCnt="0"/>
      <dgm:spPr/>
    </dgm:pt>
    <dgm:pt modelId="{185C848E-4E67-4E9F-BCF8-59E2B6256E01}" type="pres">
      <dgm:prSet presAssocID="{B3AC4171-E45C-4B96-B098-072967E1B4D1}" presName="composite3" presStyleCnt="0"/>
      <dgm:spPr/>
    </dgm:pt>
    <dgm:pt modelId="{CCF708D8-0CC7-4795-B428-F4F1082ABD60}" type="pres">
      <dgm:prSet presAssocID="{B3AC4171-E45C-4B96-B098-072967E1B4D1}" presName="image3" presStyleLbl="node3" presStyleIdx="1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C00000"/>
          </a:solidFill>
        </a:ln>
      </dgm:spPr>
    </dgm:pt>
    <dgm:pt modelId="{05281D20-D31C-4E9F-9AEF-55953334B4DC}" type="pres">
      <dgm:prSet presAssocID="{B3AC4171-E45C-4B96-B098-072967E1B4D1}" presName="text3" presStyleLbl="revTx" presStyleIdx="3" presStyleCnt="7" custLinFactNeighborX="-89838" custLinFactNeighborY="-770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8C1EF-37AF-471E-B9CE-6546BC33BE50}" type="pres">
      <dgm:prSet presAssocID="{B3AC4171-E45C-4B96-B098-072967E1B4D1}" presName="hierChild4" presStyleCnt="0"/>
      <dgm:spPr/>
    </dgm:pt>
    <dgm:pt modelId="{372F361A-1D34-4D56-8D83-56AE9250AC2B}" type="pres">
      <dgm:prSet presAssocID="{E2DB08B8-255B-46E0-906B-D309AC09630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85A14BA-6EF1-40E9-889A-357712CEACC3}" type="pres">
      <dgm:prSet presAssocID="{3390E299-E9D4-4DFF-B82B-526D7DD7AB86}" presName="hierRoot2" presStyleCnt="0"/>
      <dgm:spPr/>
    </dgm:pt>
    <dgm:pt modelId="{3246DA31-D697-445B-90E5-2352666940D1}" type="pres">
      <dgm:prSet presAssocID="{3390E299-E9D4-4DFF-B82B-526D7DD7AB86}" presName="composite2" presStyleCnt="0"/>
      <dgm:spPr/>
    </dgm:pt>
    <dgm:pt modelId="{9FDE0F7E-6AA7-462F-B19A-A743E12295BC}" type="pres">
      <dgm:prSet presAssocID="{3390E299-E9D4-4DFF-B82B-526D7DD7AB86}" presName="image2" presStyleLbl="node2" presStyleIdx="1" presStyleCnt="2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solidFill>
            <a:srgbClr val="CCFFFF"/>
          </a:solidFill>
        </a:ln>
      </dgm:spPr>
    </dgm:pt>
    <dgm:pt modelId="{5C1C4D6A-8B5F-4C7F-9A30-3F2A283B9B4B}" type="pres">
      <dgm:prSet presAssocID="{3390E299-E9D4-4DFF-B82B-526D7DD7AB86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00EE6C-CBC1-447D-B2C7-161321FADFF8}" type="pres">
      <dgm:prSet presAssocID="{3390E299-E9D4-4DFF-B82B-526D7DD7AB86}" presName="hierChild3" presStyleCnt="0"/>
      <dgm:spPr/>
    </dgm:pt>
    <dgm:pt modelId="{3E3611B4-91E9-429A-9226-513493436DAB}" type="pres">
      <dgm:prSet presAssocID="{414EB177-493A-437E-9AD1-1C2C4021104C}" presName="Name17" presStyleLbl="parChTrans1D3" presStyleIdx="2" presStyleCnt="4"/>
      <dgm:spPr/>
      <dgm:t>
        <a:bodyPr/>
        <a:lstStyle/>
        <a:p>
          <a:endParaRPr lang="en-US"/>
        </a:p>
      </dgm:t>
    </dgm:pt>
    <dgm:pt modelId="{0FF58B87-B95B-453D-BE84-9EE075F5D134}" type="pres">
      <dgm:prSet presAssocID="{FB7043BE-ADE0-411C-8E1B-AC8563E00F1F}" presName="hierRoot3" presStyleCnt="0"/>
      <dgm:spPr/>
    </dgm:pt>
    <dgm:pt modelId="{DF0B52C4-6720-4889-98B1-0F0821A41BB3}" type="pres">
      <dgm:prSet presAssocID="{FB7043BE-ADE0-411C-8E1B-AC8563E00F1F}" presName="composite3" presStyleCnt="0"/>
      <dgm:spPr/>
    </dgm:pt>
    <dgm:pt modelId="{C4720472-2FF4-4BA9-A743-9FD0A065A2E7}" type="pres">
      <dgm:prSet presAssocID="{FB7043BE-ADE0-411C-8E1B-AC8563E00F1F}" presName="image3" presStyleLbl="node3" presStyleIdx="2" presStyleCnt="4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solidFill>
            <a:schemeClr val="accent6">
              <a:lumMod val="75000"/>
            </a:schemeClr>
          </a:solidFill>
        </a:ln>
      </dgm:spPr>
    </dgm:pt>
    <dgm:pt modelId="{34506937-CBFC-4C3D-A3C0-0817C8F63A7C}" type="pres">
      <dgm:prSet presAssocID="{FB7043BE-ADE0-411C-8E1B-AC8563E00F1F}" presName="text3" presStyleLbl="revTx" presStyleIdx="5" presStyleCnt="7" custLinFactNeighborX="-18485" custLinFactNeighborY="-78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08268F-8E4E-455A-BC8A-9A9F24AF6549}" type="pres">
      <dgm:prSet presAssocID="{FB7043BE-ADE0-411C-8E1B-AC8563E00F1F}" presName="hierChild4" presStyleCnt="0"/>
      <dgm:spPr/>
    </dgm:pt>
    <dgm:pt modelId="{02CCC9CC-16B9-4670-89AB-6B5B6EE40455}" type="pres">
      <dgm:prSet presAssocID="{82F3BE2B-9CEE-4B7B-ACFD-F78BD9F3FB74}" presName="Name17" presStyleLbl="parChTrans1D3" presStyleIdx="3" presStyleCnt="4"/>
      <dgm:spPr/>
      <dgm:t>
        <a:bodyPr/>
        <a:lstStyle/>
        <a:p>
          <a:endParaRPr lang="en-US"/>
        </a:p>
      </dgm:t>
    </dgm:pt>
    <dgm:pt modelId="{BD15A081-403F-4B78-AA12-6098340215AD}" type="pres">
      <dgm:prSet presAssocID="{D1E3CDAA-FBA0-4109-85A6-3BFE064DE350}" presName="hierRoot3" presStyleCnt="0"/>
      <dgm:spPr/>
    </dgm:pt>
    <dgm:pt modelId="{D9E44D19-5DA9-468B-9B22-BDDF978E2B7F}" type="pres">
      <dgm:prSet presAssocID="{D1E3CDAA-FBA0-4109-85A6-3BFE064DE350}" presName="composite3" presStyleCnt="0"/>
      <dgm:spPr/>
    </dgm:pt>
    <dgm:pt modelId="{E6ED504D-ACBB-425A-8599-E26A55C823A4}" type="pres">
      <dgm:prSet presAssocID="{D1E3CDAA-FBA0-4109-85A6-3BFE064DE350}" presName="image3" presStyleLbl="node3" presStyleIdx="3" presStyleCnt="4"/>
      <dgm:spPr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5">
              <a:lumMod val="75000"/>
            </a:schemeClr>
          </a:solidFill>
        </a:ln>
      </dgm:spPr>
    </dgm:pt>
    <dgm:pt modelId="{A25A5FB5-5265-4E96-8A02-86380E55846E}" type="pres">
      <dgm:prSet presAssocID="{D1E3CDAA-FBA0-4109-85A6-3BFE064DE350}" presName="text3" presStyleLbl="revTx" presStyleIdx="6" presStyleCnt="7" custLinFactNeighborX="-92435" custLinFactNeighborY="-806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E8F59E-896C-4EBD-AB40-79D72FDFB55B}" type="pres">
      <dgm:prSet presAssocID="{D1E3CDAA-FBA0-4109-85A6-3BFE064DE350}" presName="hierChild4" presStyleCnt="0"/>
      <dgm:spPr/>
    </dgm:pt>
  </dgm:ptLst>
  <dgm:cxnLst>
    <dgm:cxn modelId="{61DC79DB-88BB-4A05-9963-84957EB3D51F}" type="presOf" srcId="{31F5C9BC-3DD0-40BC-920E-9A39044B4E05}" destId="{10290F3E-6202-49A6-A9EB-DD9CE5FC704D}" srcOrd="0" destOrd="0" presId="urn:microsoft.com/office/officeart/2009/layout/CirclePictureHierarchy"/>
    <dgm:cxn modelId="{D36D3DDF-E6F0-42DB-B785-184ECF2FDEEF}" type="presOf" srcId="{414EB177-493A-437E-9AD1-1C2C4021104C}" destId="{3E3611B4-91E9-429A-9226-513493436DAB}" srcOrd="0" destOrd="0" presId="urn:microsoft.com/office/officeart/2009/layout/CirclePictureHierarchy"/>
    <dgm:cxn modelId="{B655E775-916F-470F-8068-6C50DB4D3311}" srcId="{05118EC7-3B86-420B-9E39-5882BAB6742B}" destId="{B3AC4171-E45C-4B96-B098-072967E1B4D1}" srcOrd="1" destOrd="0" parTransId="{A569B514-CAD7-4879-AC2B-647DC765E089}" sibTransId="{F3C6BDC1-2356-40E5-965D-F4221F1E45C9}"/>
    <dgm:cxn modelId="{B789691B-4ADB-4908-862F-EE3584C3EAA9}" type="presOf" srcId="{CAE95DD0-B4E5-407D-A03A-9C8B99D75D6E}" destId="{E3FE1D91-48F5-4F52-9B60-61F7A4587D83}" srcOrd="0" destOrd="0" presId="urn:microsoft.com/office/officeart/2009/layout/CirclePictureHierarchy"/>
    <dgm:cxn modelId="{B0DAE472-8786-486D-9081-3E989F51C129}" type="presOf" srcId="{FB7043BE-ADE0-411C-8E1B-AC8563E00F1F}" destId="{34506937-CBFC-4C3D-A3C0-0817C8F63A7C}" srcOrd="0" destOrd="0" presId="urn:microsoft.com/office/officeart/2009/layout/CirclePictureHierarchy"/>
    <dgm:cxn modelId="{061EAD84-F1A2-4BC1-866E-8FE7412622F3}" type="presOf" srcId="{B3AC4171-E45C-4B96-B098-072967E1B4D1}" destId="{05281D20-D31C-4E9F-9AEF-55953334B4DC}" srcOrd="0" destOrd="0" presId="urn:microsoft.com/office/officeart/2009/layout/CirclePictureHierarchy"/>
    <dgm:cxn modelId="{D9442784-893B-4365-86DA-0C84496810D9}" type="presOf" srcId="{3390E299-E9D4-4DFF-B82B-526D7DD7AB86}" destId="{5C1C4D6A-8B5F-4C7F-9A30-3F2A283B9B4B}" srcOrd="0" destOrd="0" presId="urn:microsoft.com/office/officeart/2009/layout/CirclePictureHierarchy"/>
    <dgm:cxn modelId="{40E22955-74C9-451A-A539-BC7844D56BB5}" srcId="{3390E299-E9D4-4DFF-B82B-526D7DD7AB86}" destId="{FB7043BE-ADE0-411C-8E1B-AC8563E00F1F}" srcOrd="0" destOrd="0" parTransId="{414EB177-493A-437E-9AD1-1C2C4021104C}" sibTransId="{49909E6A-F175-41C5-BAA4-F01C4C478173}"/>
    <dgm:cxn modelId="{EFBF214F-DA94-4541-9760-F9A39F47020B}" srcId="{31F5C9BC-3DD0-40BC-920E-9A39044B4E05}" destId="{3390E299-E9D4-4DFF-B82B-526D7DD7AB86}" srcOrd="1" destOrd="0" parTransId="{E2DB08B8-255B-46E0-906B-D309AC09630E}" sibTransId="{487C767A-AE02-4A44-9B74-31D144862A8C}"/>
    <dgm:cxn modelId="{8A6116B5-B001-401D-8811-F2E77728449B}" type="presOf" srcId="{0B64C624-FD36-4C71-BD7F-B946FEC1B005}" destId="{E6B9DC8F-0C57-46F5-949D-C7F980D6F76A}" srcOrd="0" destOrd="0" presId="urn:microsoft.com/office/officeart/2009/layout/CirclePictureHierarchy"/>
    <dgm:cxn modelId="{5461823D-A9D2-465D-82DA-2D1D52766173}" srcId="{05118EC7-3B86-420B-9E39-5882BAB6742B}" destId="{0B64C624-FD36-4C71-BD7F-B946FEC1B005}" srcOrd="0" destOrd="0" parTransId="{63E92B18-5690-4E64-BB41-EFBC4ED90A8A}" sibTransId="{D9285743-0050-4B11-86CD-14028BF952EE}"/>
    <dgm:cxn modelId="{F77836E1-E6ED-4B1F-87D4-9FAF0AD2776E}" srcId="{B0ED63E1-57A6-45FE-A24D-90A784166BC3}" destId="{31F5C9BC-3DD0-40BC-920E-9A39044B4E05}" srcOrd="0" destOrd="0" parTransId="{4F87A1A6-CE76-4263-BAD2-FA7659FDA314}" sibTransId="{11F36385-C377-4CB6-97F8-2FEEEA25F05D}"/>
    <dgm:cxn modelId="{89D11492-A40A-476D-9115-78A54D9BEFFE}" type="presOf" srcId="{D1E3CDAA-FBA0-4109-85A6-3BFE064DE350}" destId="{A25A5FB5-5265-4E96-8A02-86380E55846E}" srcOrd="0" destOrd="0" presId="urn:microsoft.com/office/officeart/2009/layout/CirclePictureHierarchy"/>
    <dgm:cxn modelId="{188756F7-4873-4DA6-A445-A31449457CBB}" type="presOf" srcId="{63E92B18-5690-4E64-BB41-EFBC4ED90A8A}" destId="{D1807649-CAA5-42A7-B287-A5E9CD527C78}" srcOrd="0" destOrd="0" presId="urn:microsoft.com/office/officeart/2009/layout/CirclePictureHierarchy"/>
    <dgm:cxn modelId="{6B26332B-3F95-4EFB-BC55-BF25DBAB6CCD}" type="presOf" srcId="{05118EC7-3B86-420B-9E39-5882BAB6742B}" destId="{3045B3A5-9C1A-475C-B288-9E036FF21246}" srcOrd="0" destOrd="0" presId="urn:microsoft.com/office/officeart/2009/layout/CirclePictureHierarchy"/>
    <dgm:cxn modelId="{57414117-B4D9-4FF4-B460-7190BB1EF8E4}" srcId="{31F5C9BC-3DD0-40BC-920E-9A39044B4E05}" destId="{05118EC7-3B86-420B-9E39-5882BAB6742B}" srcOrd="0" destOrd="0" parTransId="{CAE95DD0-B4E5-407D-A03A-9C8B99D75D6E}" sibTransId="{F1D39C0D-56B8-4590-AA1F-720175CD152A}"/>
    <dgm:cxn modelId="{3B5E1432-F1B0-4E3B-86C5-1154D03EDA6F}" type="presOf" srcId="{B0ED63E1-57A6-45FE-A24D-90A784166BC3}" destId="{AD759557-DAA9-4338-8BB2-7996960F6329}" srcOrd="0" destOrd="0" presId="urn:microsoft.com/office/officeart/2009/layout/CirclePictureHierarchy"/>
    <dgm:cxn modelId="{C9BFA586-0E58-4FDE-8FAF-C256055174DF}" srcId="{3390E299-E9D4-4DFF-B82B-526D7DD7AB86}" destId="{D1E3CDAA-FBA0-4109-85A6-3BFE064DE350}" srcOrd="1" destOrd="0" parTransId="{82F3BE2B-9CEE-4B7B-ACFD-F78BD9F3FB74}" sibTransId="{2DF891EE-EB79-4260-8AFE-B250796DC879}"/>
    <dgm:cxn modelId="{C8A25B92-82B8-45ED-B56A-DB2ABAFD6C6C}" type="presOf" srcId="{E2DB08B8-255B-46E0-906B-D309AC09630E}" destId="{372F361A-1D34-4D56-8D83-56AE9250AC2B}" srcOrd="0" destOrd="0" presId="urn:microsoft.com/office/officeart/2009/layout/CirclePictureHierarchy"/>
    <dgm:cxn modelId="{2DA3CF64-3468-4839-8AD2-0F93CCEF1EC3}" type="presOf" srcId="{A569B514-CAD7-4879-AC2B-647DC765E089}" destId="{D890348A-9003-43A0-B944-82A604639761}" srcOrd="0" destOrd="0" presId="urn:microsoft.com/office/officeart/2009/layout/CirclePictureHierarchy"/>
    <dgm:cxn modelId="{7675C22B-4341-4229-8445-4EA7291449A0}" type="presOf" srcId="{82F3BE2B-9CEE-4B7B-ACFD-F78BD9F3FB74}" destId="{02CCC9CC-16B9-4670-89AB-6B5B6EE40455}" srcOrd="0" destOrd="0" presId="urn:microsoft.com/office/officeart/2009/layout/CirclePictureHierarchy"/>
    <dgm:cxn modelId="{8B10CE69-2BBA-4ACE-8CBB-461135A53D4A}" type="presParOf" srcId="{AD759557-DAA9-4338-8BB2-7996960F6329}" destId="{ADC7B1DF-CADF-4941-A08A-A23064348207}" srcOrd="0" destOrd="0" presId="urn:microsoft.com/office/officeart/2009/layout/CirclePictureHierarchy"/>
    <dgm:cxn modelId="{98CF4A0F-B932-47E3-A276-68264C417F65}" type="presParOf" srcId="{ADC7B1DF-CADF-4941-A08A-A23064348207}" destId="{1F679B33-F103-49CF-B34D-6B55E46BE4C1}" srcOrd="0" destOrd="0" presId="urn:microsoft.com/office/officeart/2009/layout/CirclePictureHierarchy"/>
    <dgm:cxn modelId="{EDED022C-9E64-41FC-AE65-C6A9C19594CA}" type="presParOf" srcId="{1F679B33-F103-49CF-B34D-6B55E46BE4C1}" destId="{CC6E1FD8-9AB4-43A9-9A69-75FCAFE8193A}" srcOrd="0" destOrd="0" presId="urn:microsoft.com/office/officeart/2009/layout/CirclePictureHierarchy"/>
    <dgm:cxn modelId="{1484DC19-010C-4D3A-B2F5-BFED8FEB9248}" type="presParOf" srcId="{1F679B33-F103-49CF-B34D-6B55E46BE4C1}" destId="{10290F3E-6202-49A6-A9EB-DD9CE5FC704D}" srcOrd="1" destOrd="0" presId="urn:microsoft.com/office/officeart/2009/layout/CirclePictureHierarchy"/>
    <dgm:cxn modelId="{B02759E6-8636-437D-A6E7-6944D54D9DA9}" type="presParOf" srcId="{ADC7B1DF-CADF-4941-A08A-A23064348207}" destId="{8DE6EEA9-5110-4BAA-8B78-41A7C4DB0C01}" srcOrd="1" destOrd="0" presId="urn:microsoft.com/office/officeart/2009/layout/CirclePictureHierarchy"/>
    <dgm:cxn modelId="{87C5FEBA-3932-4659-B662-730ACEABE14F}" type="presParOf" srcId="{8DE6EEA9-5110-4BAA-8B78-41A7C4DB0C01}" destId="{E3FE1D91-48F5-4F52-9B60-61F7A4587D83}" srcOrd="0" destOrd="0" presId="urn:microsoft.com/office/officeart/2009/layout/CirclePictureHierarchy"/>
    <dgm:cxn modelId="{5406D90E-FDEB-4941-909D-76CF1EB61DCD}" type="presParOf" srcId="{8DE6EEA9-5110-4BAA-8B78-41A7C4DB0C01}" destId="{E5079B96-DF9D-4541-BD9F-1EEF3B74F989}" srcOrd="1" destOrd="0" presId="urn:microsoft.com/office/officeart/2009/layout/CirclePictureHierarchy"/>
    <dgm:cxn modelId="{BC3AC162-5077-4F8B-9105-E19F66938F87}" type="presParOf" srcId="{E5079B96-DF9D-4541-BD9F-1EEF3B74F989}" destId="{08A5A881-FF1C-4BBB-A9C3-A16E1679CFA6}" srcOrd="0" destOrd="0" presId="urn:microsoft.com/office/officeart/2009/layout/CirclePictureHierarchy"/>
    <dgm:cxn modelId="{E74B29BE-B565-4CC0-85F4-79A0FBDD8087}" type="presParOf" srcId="{08A5A881-FF1C-4BBB-A9C3-A16E1679CFA6}" destId="{FC7B50D3-8152-4AF1-B285-4FFADAF57F6A}" srcOrd="0" destOrd="0" presId="urn:microsoft.com/office/officeart/2009/layout/CirclePictureHierarchy"/>
    <dgm:cxn modelId="{62CA6B6E-B9D7-4906-95C0-E3DCBE270C74}" type="presParOf" srcId="{08A5A881-FF1C-4BBB-A9C3-A16E1679CFA6}" destId="{3045B3A5-9C1A-475C-B288-9E036FF21246}" srcOrd="1" destOrd="0" presId="urn:microsoft.com/office/officeart/2009/layout/CirclePictureHierarchy"/>
    <dgm:cxn modelId="{5FA60BFC-203C-472C-8A70-5415699094F2}" type="presParOf" srcId="{E5079B96-DF9D-4541-BD9F-1EEF3B74F989}" destId="{5B64C42E-3930-42E5-8899-1A94B0E1A2AB}" srcOrd="1" destOrd="0" presId="urn:microsoft.com/office/officeart/2009/layout/CirclePictureHierarchy"/>
    <dgm:cxn modelId="{C3289C55-51E5-4FBA-90FA-DC076700493E}" type="presParOf" srcId="{5B64C42E-3930-42E5-8899-1A94B0E1A2AB}" destId="{D1807649-CAA5-42A7-B287-A5E9CD527C78}" srcOrd="0" destOrd="0" presId="urn:microsoft.com/office/officeart/2009/layout/CirclePictureHierarchy"/>
    <dgm:cxn modelId="{1C61FC37-E992-4C7A-A26A-7D4B35F65407}" type="presParOf" srcId="{5B64C42E-3930-42E5-8899-1A94B0E1A2AB}" destId="{CED0656D-461B-48CE-B24C-B2A4C76E5C38}" srcOrd="1" destOrd="0" presId="urn:microsoft.com/office/officeart/2009/layout/CirclePictureHierarchy"/>
    <dgm:cxn modelId="{B6158EAB-D856-43A6-B187-8ED6FD9D14AB}" type="presParOf" srcId="{CED0656D-461B-48CE-B24C-B2A4C76E5C38}" destId="{19C02511-FAD4-4872-AEE4-0F6564FD9BCD}" srcOrd="0" destOrd="0" presId="urn:microsoft.com/office/officeart/2009/layout/CirclePictureHierarchy"/>
    <dgm:cxn modelId="{08D8F35B-76A0-4A34-A5A8-C306DB2CEA60}" type="presParOf" srcId="{19C02511-FAD4-4872-AEE4-0F6564FD9BCD}" destId="{B83AC7C2-7256-4E05-860E-7EF664071075}" srcOrd="0" destOrd="0" presId="urn:microsoft.com/office/officeart/2009/layout/CirclePictureHierarchy"/>
    <dgm:cxn modelId="{7A2CA13A-7520-438B-AF9E-BBC1C9B502DC}" type="presParOf" srcId="{19C02511-FAD4-4872-AEE4-0F6564FD9BCD}" destId="{E6B9DC8F-0C57-46F5-949D-C7F980D6F76A}" srcOrd="1" destOrd="0" presId="urn:microsoft.com/office/officeart/2009/layout/CirclePictureHierarchy"/>
    <dgm:cxn modelId="{91EC0D79-9DC1-484B-801E-9258E87B9797}" type="presParOf" srcId="{CED0656D-461B-48CE-B24C-B2A4C76E5C38}" destId="{720CABA8-F172-4539-8C54-73892F93DC17}" srcOrd="1" destOrd="0" presId="urn:microsoft.com/office/officeart/2009/layout/CirclePictureHierarchy"/>
    <dgm:cxn modelId="{57C736B8-657A-45F8-A8B1-7FB1F2389CD2}" type="presParOf" srcId="{5B64C42E-3930-42E5-8899-1A94B0E1A2AB}" destId="{D890348A-9003-43A0-B944-82A604639761}" srcOrd="2" destOrd="0" presId="urn:microsoft.com/office/officeart/2009/layout/CirclePictureHierarchy"/>
    <dgm:cxn modelId="{79A18B7B-6517-4D12-8669-3CA9AF2C2599}" type="presParOf" srcId="{5B64C42E-3930-42E5-8899-1A94B0E1A2AB}" destId="{A4F991C8-F7B8-4B79-A79A-BC2CBA3CD33C}" srcOrd="3" destOrd="0" presId="urn:microsoft.com/office/officeart/2009/layout/CirclePictureHierarchy"/>
    <dgm:cxn modelId="{1394FF20-43BB-420F-80D1-16CBF7B5DA00}" type="presParOf" srcId="{A4F991C8-F7B8-4B79-A79A-BC2CBA3CD33C}" destId="{185C848E-4E67-4E9F-BCF8-59E2B6256E01}" srcOrd="0" destOrd="0" presId="urn:microsoft.com/office/officeart/2009/layout/CirclePictureHierarchy"/>
    <dgm:cxn modelId="{E97C19D8-0DF2-4704-874B-B97958D7CB23}" type="presParOf" srcId="{185C848E-4E67-4E9F-BCF8-59E2B6256E01}" destId="{CCF708D8-0CC7-4795-B428-F4F1082ABD60}" srcOrd="0" destOrd="0" presId="urn:microsoft.com/office/officeart/2009/layout/CirclePictureHierarchy"/>
    <dgm:cxn modelId="{615617FA-6A7C-4CE7-9F59-7F6FE10A90BB}" type="presParOf" srcId="{185C848E-4E67-4E9F-BCF8-59E2B6256E01}" destId="{05281D20-D31C-4E9F-9AEF-55953334B4DC}" srcOrd="1" destOrd="0" presId="urn:microsoft.com/office/officeart/2009/layout/CirclePictureHierarchy"/>
    <dgm:cxn modelId="{ABEC146A-6EC8-4AF9-A538-D9842F67F642}" type="presParOf" srcId="{A4F991C8-F7B8-4B79-A79A-BC2CBA3CD33C}" destId="{A398C1EF-37AF-471E-B9CE-6546BC33BE50}" srcOrd="1" destOrd="0" presId="urn:microsoft.com/office/officeart/2009/layout/CirclePictureHierarchy"/>
    <dgm:cxn modelId="{FC40727F-CE89-4209-A16F-9CB5B3D63824}" type="presParOf" srcId="{8DE6EEA9-5110-4BAA-8B78-41A7C4DB0C01}" destId="{372F361A-1D34-4D56-8D83-56AE9250AC2B}" srcOrd="2" destOrd="0" presId="urn:microsoft.com/office/officeart/2009/layout/CirclePictureHierarchy"/>
    <dgm:cxn modelId="{7350CDC6-606B-4673-A198-066A2C48C34D}" type="presParOf" srcId="{8DE6EEA9-5110-4BAA-8B78-41A7C4DB0C01}" destId="{E85A14BA-6EF1-40E9-889A-357712CEACC3}" srcOrd="3" destOrd="0" presId="urn:microsoft.com/office/officeart/2009/layout/CirclePictureHierarchy"/>
    <dgm:cxn modelId="{64ED3705-4FA7-4CA7-B87C-8096D0AC2D4B}" type="presParOf" srcId="{E85A14BA-6EF1-40E9-889A-357712CEACC3}" destId="{3246DA31-D697-445B-90E5-2352666940D1}" srcOrd="0" destOrd="0" presId="urn:microsoft.com/office/officeart/2009/layout/CirclePictureHierarchy"/>
    <dgm:cxn modelId="{FD624909-976E-485B-9443-0B9CFC53E0EE}" type="presParOf" srcId="{3246DA31-D697-445B-90E5-2352666940D1}" destId="{9FDE0F7E-6AA7-462F-B19A-A743E12295BC}" srcOrd="0" destOrd="0" presId="urn:microsoft.com/office/officeart/2009/layout/CirclePictureHierarchy"/>
    <dgm:cxn modelId="{1128EAB1-4406-4DF9-BB46-8986CB1AB6ED}" type="presParOf" srcId="{3246DA31-D697-445B-90E5-2352666940D1}" destId="{5C1C4D6A-8B5F-4C7F-9A30-3F2A283B9B4B}" srcOrd="1" destOrd="0" presId="urn:microsoft.com/office/officeart/2009/layout/CirclePictureHierarchy"/>
    <dgm:cxn modelId="{34C3DA5A-490B-4A1B-90B7-A70A329BF806}" type="presParOf" srcId="{E85A14BA-6EF1-40E9-889A-357712CEACC3}" destId="{5700EE6C-CBC1-447D-B2C7-161321FADFF8}" srcOrd="1" destOrd="0" presId="urn:microsoft.com/office/officeart/2009/layout/CirclePictureHierarchy"/>
    <dgm:cxn modelId="{9FB32C07-AAFC-4367-B740-1FD75983A514}" type="presParOf" srcId="{5700EE6C-CBC1-447D-B2C7-161321FADFF8}" destId="{3E3611B4-91E9-429A-9226-513493436DAB}" srcOrd="0" destOrd="0" presId="urn:microsoft.com/office/officeart/2009/layout/CirclePictureHierarchy"/>
    <dgm:cxn modelId="{60320724-F629-4A2B-8E33-31F2612C943F}" type="presParOf" srcId="{5700EE6C-CBC1-447D-B2C7-161321FADFF8}" destId="{0FF58B87-B95B-453D-BE84-9EE075F5D134}" srcOrd="1" destOrd="0" presId="urn:microsoft.com/office/officeart/2009/layout/CirclePictureHierarchy"/>
    <dgm:cxn modelId="{E3DDC555-3BD1-4890-B247-3BE253C4CAD2}" type="presParOf" srcId="{0FF58B87-B95B-453D-BE84-9EE075F5D134}" destId="{DF0B52C4-6720-4889-98B1-0F0821A41BB3}" srcOrd="0" destOrd="0" presId="urn:microsoft.com/office/officeart/2009/layout/CirclePictureHierarchy"/>
    <dgm:cxn modelId="{E3A66FFC-2CDD-4881-89FB-3A362E7EFF30}" type="presParOf" srcId="{DF0B52C4-6720-4889-98B1-0F0821A41BB3}" destId="{C4720472-2FF4-4BA9-A743-9FD0A065A2E7}" srcOrd="0" destOrd="0" presId="urn:microsoft.com/office/officeart/2009/layout/CirclePictureHierarchy"/>
    <dgm:cxn modelId="{CC9572E3-B4A1-46F0-AA3B-C3C9D789AFEF}" type="presParOf" srcId="{DF0B52C4-6720-4889-98B1-0F0821A41BB3}" destId="{34506937-CBFC-4C3D-A3C0-0817C8F63A7C}" srcOrd="1" destOrd="0" presId="urn:microsoft.com/office/officeart/2009/layout/CirclePictureHierarchy"/>
    <dgm:cxn modelId="{E3E8D4E6-49E4-4A22-815A-5F6F24B1B633}" type="presParOf" srcId="{0FF58B87-B95B-453D-BE84-9EE075F5D134}" destId="{9208268F-8E4E-455A-BC8A-9A9F24AF6549}" srcOrd="1" destOrd="0" presId="urn:microsoft.com/office/officeart/2009/layout/CirclePictureHierarchy"/>
    <dgm:cxn modelId="{4B5D75C5-51BA-4B5F-88FD-0A7DAC3F17F8}" type="presParOf" srcId="{5700EE6C-CBC1-447D-B2C7-161321FADFF8}" destId="{02CCC9CC-16B9-4670-89AB-6B5B6EE40455}" srcOrd="2" destOrd="0" presId="urn:microsoft.com/office/officeart/2009/layout/CirclePictureHierarchy"/>
    <dgm:cxn modelId="{9B0F6309-4877-4ED9-A372-636669DA867C}" type="presParOf" srcId="{5700EE6C-CBC1-447D-B2C7-161321FADFF8}" destId="{BD15A081-403F-4B78-AA12-6098340215AD}" srcOrd="3" destOrd="0" presId="urn:microsoft.com/office/officeart/2009/layout/CirclePictureHierarchy"/>
    <dgm:cxn modelId="{098A2A77-78CB-4295-BFBD-25D63AFF338E}" type="presParOf" srcId="{BD15A081-403F-4B78-AA12-6098340215AD}" destId="{D9E44D19-5DA9-468B-9B22-BDDF978E2B7F}" srcOrd="0" destOrd="0" presId="urn:microsoft.com/office/officeart/2009/layout/CirclePictureHierarchy"/>
    <dgm:cxn modelId="{7DF99D76-3C7E-4E5E-98D1-E529D885A615}" type="presParOf" srcId="{D9E44D19-5DA9-468B-9B22-BDDF978E2B7F}" destId="{E6ED504D-ACBB-425A-8599-E26A55C823A4}" srcOrd="0" destOrd="0" presId="urn:microsoft.com/office/officeart/2009/layout/CirclePictureHierarchy"/>
    <dgm:cxn modelId="{6152EE8B-E6C8-4D87-AAB8-5CE4B46D5B13}" type="presParOf" srcId="{D9E44D19-5DA9-468B-9B22-BDDF978E2B7F}" destId="{A25A5FB5-5265-4E96-8A02-86380E55846E}" srcOrd="1" destOrd="0" presId="urn:microsoft.com/office/officeart/2009/layout/CirclePictureHierarchy"/>
    <dgm:cxn modelId="{7C8CA695-0969-4491-9E8D-D62B07A334FC}" type="presParOf" srcId="{BD15A081-403F-4B78-AA12-6098340215AD}" destId="{12E8F59E-896C-4EBD-AB40-79D72FDFB55B}" srcOrd="1" destOrd="0" presId="urn:microsoft.com/office/officeart/2009/layout/CirclePictureHierarchy"/>
  </dgm:cxnLst>
  <dgm:bg>
    <a:solidFill>
      <a:srgbClr val="F3F3F3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CC9CC-16B9-4670-89AB-6B5B6EE40455}">
      <dsp:nvSpPr>
        <dsp:cNvPr id="0" name=""/>
        <dsp:cNvSpPr/>
      </dsp:nvSpPr>
      <dsp:spPr>
        <a:xfrm>
          <a:off x="8236634" y="4505039"/>
          <a:ext cx="1534987" cy="351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221"/>
              </a:lnTo>
              <a:lnTo>
                <a:pt x="1534987" y="177221"/>
              </a:lnTo>
              <a:lnTo>
                <a:pt x="1534987" y="35165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611B4-91E9-429A-9226-513493436DAB}">
      <dsp:nvSpPr>
        <dsp:cNvPr id="0" name=""/>
        <dsp:cNvSpPr/>
      </dsp:nvSpPr>
      <dsp:spPr>
        <a:xfrm>
          <a:off x="6701646" y="4505039"/>
          <a:ext cx="1534987" cy="351651"/>
        </a:xfrm>
        <a:custGeom>
          <a:avLst/>
          <a:gdLst/>
          <a:ahLst/>
          <a:cxnLst/>
          <a:rect l="0" t="0" r="0" b="0"/>
          <a:pathLst>
            <a:path>
              <a:moveTo>
                <a:pt x="1534987" y="0"/>
              </a:moveTo>
              <a:lnTo>
                <a:pt x="1534987" y="177221"/>
              </a:lnTo>
              <a:lnTo>
                <a:pt x="0" y="177221"/>
              </a:lnTo>
              <a:lnTo>
                <a:pt x="0" y="35165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F361A-1D34-4D56-8D83-56AE9250AC2B}">
      <dsp:nvSpPr>
        <dsp:cNvPr id="0" name=""/>
        <dsp:cNvSpPr/>
      </dsp:nvSpPr>
      <dsp:spPr>
        <a:xfrm>
          <a:off x="5166658" y="3037033"/>
          <a:ext cx="3069975" cy="351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221"/>
              </a:lnTo>
              <a:lnTo>
                <a:pt x="3069975" y="177221"/>
              </a:lnTo>
              <a:lnTo>
                <a:pt x="3069975" y="3516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0348A-9003-43A0-B944-82A604639761}">
      <dsp:nvSpPr>
        <dsp:cNvPr id="0" name=""/>
        <dsp:cNvSpPr/>
      </dsp:nvSpPr>
      <dsp:spPr>
        <a:xfrm>
          <a:off x="2096683" y="4505039"/>
          <a:ext cx="1534987" cy="351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221"/>
              </a:lnTo>
              <a:lnTo>
                <a:pt x="1534987" y="177221"/>
              </a:lnTo>
              <a:lnTo>
                <a:pt x="1534987" y="35165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07649-CAA5-42A7-B287-A5E9CD527C78}">
      <dsp:nvSpPr>
        <dsp:cNvPr id="0" name=""/>
        <dsp:cNvSpPr/>
      </dsp:nvSpPr>
      <dsp:spPr>
        <a:xfrm>
          <a:off x="561695" y="4505039"/>
          <a:ext cx="1534987" cy="351651"/>
        </a:xfrm>
        <a:custGeom>
          <a:avLst/>
          <a:gdLst/>
          <a:ahLst/>
          <a:cxnLst/>
          <a:rect l="0" t="0" r="0" b="0"/>
          <a:pathLst>
            <a:path>
              <a:moveTo>
                <a:pt x="1534987" y="0"/>
              </a:moveTo>
              <a:lnTo>
                <a:pt x="1534987" y="177221"/>
              </a:lnTo>
              <a:lnTo>
                <a:pt x="0" y="177221"/>
              </a:lnTo>
              <a:lnTo>
                <a:pt x="0" y="35165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E1D91-48F5-4F52-9B60-61F7A4587D83}">
      <dsp:nvSpPr>
        <dsp:cNvPr id="0" name=""/>
        <dsp:cNvSpPr/>
      </dsp:nvSpPr>
      <dsp:spPr>
        <a:xfrm>
          <a:off x="2096683" y="3037033"/>
          <a:ext cx="3069975" cy="351651"/>
        </a:xfrm>
        <a:custGeom>
          <a:avLst/>
          <a:gdLst/>
          <a:ahLst/>
          <a:cxnLst/>
          <a:rect l="0" t="0" r="0" b="0"/>
          <a:pathLst>
            <a:path>
              <a:moveTo>
                <a:pt x="3069975" y="0"/>
              </a:moveTo>
              <a:lnTo>
                <a:pt x="3069975" y="177221"/>
              </a:lnTo>
              <a:lnTo>
                <a:pt x="0" y="177221"/>
              </a:lnTo>
              <a:lnTo>
                <a:pt x="0" y="3516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E1FD8-9AB4-43A9-9A69-75FCAFE8193A}">
      <dsp:nvSpPr>
        <dsp:cNvPr id="0" name=""/>
        <dsp:cNvSpPr/>
      </dsp:nvSpPr>
      <dsp:spPr>
        <a:xfrm>
          <a:off x="4608481" y="1920678"/>
          <a:ext cx="1116354" cy="1116354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290F3E-6202-49A6-A9EB-DD9CE5FC704D}">
      <dsp:nvSpPr>
        <dsp:cNvPr id="0" name=""/>
        <dsp:cNvSpPr/>
      </dsp:nvSpPr>
      <dsp:spPr>
        <a:xfrm>
          <a:off x="5724836" y="1917887"/>
          <a:ext cx="1674532" cy="111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solas" panose="020B0609020204030204" pitchFamily="49" charset="0"/>
            </a:rPr>
            <a:t>Diseases of </a:t>
          </a:r>
          <a:r>
            <a:rPr lang="en-US" sz="1800" kern="1200" dirty="0" smtClean="0">
              <a:latin typeface="Consolas" panose="020B0609020204030204" pitchFamily="49" charset="0"/>
            </a:rPr>
            <a:t>Pulmonary Circulation?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5724836" y="1917887"/>
        <a:ext cx="1674532" cy="1116354"/>
      </dsp:txXfrm>
    </dsp:sp>
    <dsp:sp modelId="{FC7B50D3-8152-4AF1-B285-4FFADAF57F6A}">
      <dsp:nvSpPr>
        <dsp:cNvPr id="0" name=""/>
        <dsp:cNvSpPr/>
      </dsp:nvSpPr>
      <dsp:spPr>
        <a:xfrm>
          <a:off x="1538505" y="3388685"/>
          <a:ext cx="1116354" cy="111635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solidFill>
            <a:srgbClr val="FFFFCC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45B3A5-9C1A-475C-B288-9E036FF21246}">
      <dsp:nvSpPr>
        <dsp:cNvPr id="0" name=""/>
        <dsp:cNvSpPr/>
      </dsp:nvSpPr>
      <dsp:spPr>
        <a:xfrm>
          <a:off x="2654860" y="3385894"/>
          <a:ext cx="1674532" cy="111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solas" panose="020B0609020204030204" pitchFamily="49" charset="0"/>
            </a:rPr>
            <a:t>Diseases of Central Nervous Sys?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2654860" y="3385894"/>
        <a:ext cx="1674532" cy="1116354"/>
      </dsp:txXfrm>
    </dsp:sp>
    <dsp:sp modelId="{B83AC7C2-7256-4E05-860E-7EF664071075}">
      <dsp:nvSpPr>
        <dsp:cNvPr id="0" name=""/>
        <dsp:cNvSpPr/>
      </dsp:nvSpPr>
      <dsp:spPr>
        <a:xfrm>
          <a:off x="3517" y="4856691"/>
          <a:ext cx="1116354" cy="1116354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9900CC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B9DC8F-0C57-46F5-949D-C7F980D6F76A}">
      <dsp:nvSpPr>
        <dsp:cNvPr id="0" name=""/>
        <dsp:cNvSpPr/>
      </dsp:nvSpPr>
      <dsp:spPr>
        <a:xfrm>
          <a:off x="843574" y="3963540"/>
          <a:ext cx="1674532" cy="111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solas" panose="020B0609020204030204" pitchFamily="49" charset="0"/>
            </a:rPr>
            <a:t>YES</a:t>
          </a:r>
        </a:p>
      </dsp:txBody>
      <dsp:txXfrm>
        <a:off x="843574" y="3963540"/>
        <a:ext cx="1674532" cy="1116354"/>
      </dsp:txXfrm>
    </dsp:sp>
    <dsp:sp modelId="{CCF708D8-0CC7-4795-B428-F4F1082ABD60}">
      <dsp:nvSpPr>
        <dsp:cNvPr id="0" name=""/>
        <dsp:cNvSpPr/>
      </dsp:nvSpPr>
      <dsp:spPr>
        <a:xfrm>
          <a:off x="3073493" y="4856691"/>
          <a:ext cx="1116354" cy="1116354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C0000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281D20-D31C-4E9F-9AEF-55953334B4DC}">
      <dsp:nvSpPr>
        <dsp:cNvPr id="0" name=""/>
        <dsp:cNvSpPr/>
      </dsp:nvSpPr>
      <dsp:spPr>
        <a:xfrm>
          <a:off x="2685482" y="3994251"/>
          <a:ext cx="1674532" cy="111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solas" panose="020B0609020204030204" pitchFamily="49" charset="0"/>
            </a:rPr>
            <a:t>NO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2685482" y="3994251"/>
        <a:ext cx="1674532" cy="1116354"/>
      </dsp:txXfrm>
    </dsp:sp>
    <dsp:sp modelId="{9FDE0F7E-6AA7-462F-B19A-A743E12295BC}">
      <dsp:nvSpPr>
        <dsp:cNvPr id="0" name=""/>
        <dsp:cNvSpPr/>
      </dsp:nvSpPr>
      <dsp:spPr>
        <a:xfrm>
          <a:off x="7678457" y="3388685"/>
          <a:ext cx="1116354" cy="111635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solidFill>
            <a:srgbClr val="CCFFFF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1C4D6A-8B5F-4C7F-9A30-3F2A283B9B4B}">
      <dsp:nvSpPr>
        <dsp:cNvPr id="0" name=""/>
        <dsp:cNvSpPr/>
      </dsp:nvSpPr>
      <dsp:spPr>
        <a:xfrm>
          <a:off x="8794812" y="3385894"/>
          <a:ext cx="1674532" cy="111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solas" panose="020B0609020204030204" pitchFamily="49" charset="0"/>
            </a:rPr>
            <a:t>Cardiac ICU?</a:t>
          </a:r>
        </a:p>
      </dsp:txBody>
      <dsp:txXfrm>
        <a:off x="8794812" y="3385894"/>
        <a:ext cx="1674532" cy="1116354"/>
      </dsp:txXfrm>
    </dsp:sp>
    <dsp:sp modelId="{C4720472-2FF4-4BA9-A743-9FD0A065A2E7}">
      <dsp:nvSpPr>
        <dsp:cNvPr id="0" name=""/>
        <dsp:cNvSpPr/>
      </dsp:nvSpPr>
      <dsp:spPr>
        <a:xfrm>
          <a:off x="6143469" y="4856691"/>
          <a:ext cx="1116354" cy="1116354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solidFill>
            <a:schemeClr val="accent6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506937-CBFC-4C3D-A3C0-0817C8F63A7C}">
      <dsp:nvSpPr>
        <dsp:cNvPr id="0" name=""/>
        <dsp:cNvSpPr/>
      </dsp:nvSpPr>
      <dsp:spPr>
        <a:xfrm>
          <a:off x="6950286" y="3981458"/>
          <a:ext cx="1674532" cy="111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solas" panose="020B0609020204030204" pitchFamily="49" charset="0"/>
            </a:rPr>
            <a:t>YES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6950286" y="3981458"/>
        <a:ext cx="1674532" cy="1116354"/>
      </dsp:txXfrm>
    </dsp:sp>
    <dsp:sp modelId="{E6ED504D-ACBB-425A-8599-E26A55C823A4}">
      <dsp:nvSpPr>
        <dsp:cNvPr id="0" name=""/>
        <dsp:cNvSpPr/>
      </dsp:nvSpPr>
      <dsp:spPr>
        <a:xfrm>
          <a:off x="9213445" y="4856691"/>
          <a:ext cx="1116354" cy="1116354"/>
        </a:xfrm>
        <a:prstGeom prst="ellipse">
          <a:avLst/>
        </a:prstGeom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5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5A5FB5-5265-4E96-8A02-86380E55846E}">
      <dsp:nvSpPr>
        <dsp:cNvPr id="0" name=""/>
        <dsp:cNvSpPr/>
      </dsp:nvSpPr>
      <dsp:spPr>
        <a:xfrm>
          <a:off x="8781946" y="3953314"/>
          <a:ext cx="1674532" cy="111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solas" panose="020B0609020204030204" pitchFamily="49" charset="0"/>
            </a:rPr>
            <a:t>NO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8781946" y="3953314"/>
        <a:ext cx="1674532" cy="1116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B4D-13A6-4496-9E0C-38F990D780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4B9-6158-424F-BD09-4FBEEFC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9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B4D-13A6-4496-9E0C-38F990D780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4B9-6158-424F-BD09-4FBEEFC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B4D-13A6-4496-9E0C-38F990D780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4B9-6158-424F-BD09-4FBEEFC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B4D-13A6-4496-9E0C-38F990D780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4B9-6158-424F-BD09-4FBEEFC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B4D-13A6-4496-9E0C-38F990D780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4B9-6158-424F-BD09-4FBEEFC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B4D-13A6-4496-9E0C-38F990D780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4B9-6158-424F-BD09-4FBEEFC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B4D-13A6-4496-9E0C-38F990D780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4B9-6158-424F-BD09-4FBEEFC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B4D-13A6-4496-9E0C-38F990D780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4B9-6158-424F-BD09-4FBEEFC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B4D-13A6-4496-9E0C-38F990D780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4B9-6158-424F-BD09-4FBEEFC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B4D-13A6-4496-9E0C-38F990D780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4B9-6158-424F-BD09-4FBEEFC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B4D-13A6-4496-9E0C-38F990D780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54B9-6158-424F-BD09-4FBEEFC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3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2AB4D-13A6-4496-9E0C-38F990D780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54B9-6158-424F-BD09-4FBEEFC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75003615"/>
              </p:ext>
            </p:extLst>
          </p:nvPr>
        </p:nvGraphicFramePr>
        <p:xfrm>
          <a:off x="2032000" y="719666"/>
          <a:ext cx="12007850" cy="7890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9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70" y="1155498"/>
            <a:ext cx="2797629" cy="1986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52" y="3541506"/>
            <a:ext cx="2467040" cy="1751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25" y="3737695"/>
            <a:ext cx="2190750" cy="15556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528" y="5426218"/>
            <a:ext cx="3252107" cy="23092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7985" y="5586611"/>
            <a:ext cx="2800350" cy="19884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8335" y="5777923"/>
            <a:ext cx="2530929" cy="17971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85964" y="5830099"/>
            <a:ext cx="2457450" cy="17449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353799" y="1825608"/>
            <a:ext cx="630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– PULM CIRCULATION AT DEPTH 2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4365" y="-2687954"/>
            <a:ext cx="4093079" cy="29064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362075" y="844987"/>
            <a:ext cx="2724150" cy="1934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777344" y="2962281"/>
            <a:ext cx="3145972" cy="22339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06226" y="2779362"/>
            <a:ext cx="3505200" cy="248898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41770" y="-1351561"/>
            <a:ext cx="686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</a:t>
            </a:r>
            <a:r>
              <a:rPr lang="en-US" dirty="0" smtClean="0"/>
              <a:t> Diseases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31372" y="6238268"/>
            <a:ext cx="2108510" cy="1497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7318" y="6238268"/>
            <a:ext cx="2108510" cy="1497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831599" y="6110131"/>
            <a:ext cx="2108510" cy="14972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723089" y="6034553"/>
            <a:ext cx="2321379" cy="164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1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833" y="-2017229"/>
            <a:ext cx="4533900" cy="3219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3492" y="1580736"/>
            <a:ext cx="4533900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822" y="1580736"/>
            <a:ext cx="4533900" cy="321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021" y="5655779"/>
            <a:ext cx="4533900" cy="32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921" y="5655779"/>
            <a:ext cx="4533900" cy="3219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418" y="5449897"/>
            <a:ext cx="4533900" cy="3219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093385" y="5449897"/>
            <a:ext cx="4533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9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Sameh Saleh</dc:creator>
  <cp:lastModifiedBy>Sameh Saleh</cp:lastModifiedBy>
  <cp:revision>13</cp:revision>
  <dcterms:created xsi:type="dcterms:W3CDTF">2016-09-16T18:47:20Z</dcterms:created>
  <dcterms:modified xsi:type="dcterms:W3CDTF">2016-09-18T04:44:34Z</dcterms:modified>
</cp:coreProperties>
</file>