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70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slideLayout" Target="../slideLayouts/slideLayout6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6147238" y="947361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61" name="OTLSHAPE_M_00b794982f41487aa2285864e30c0445_Connector1"/>
          <p:cNvCxnSpPr/>
          <p:nvPr>
            <p:custDataLst>
              <p:tags r:id="rId2"/>
            </p:custDataLst>
          </p:nvPr>
        </p:nvCxnSpPr>
        <p:spPr>
          <a:xfrm>
            <a:off x="7633905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0" name="OTLSHAPE_M_9438b85ee1f54061980733bd47489094_Connector1"/>
          <p:cNvCxnSpPr/>
          <p:nvPr>
            <p:custDataLst>
              <p:tags r:id="rId3"/>
            </p:custDataLst>
          </p:nvPr>
        </p:nvCxnSpPr>
        <p:spPr>
          <a:xfrm>
            <a:off x="3640117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9" name="OTLSHAPE_M_ce49b461dada4b4ba8016f97c5d69120_Connector1"/>
          <p:cNvCxnSpPr/>
          <p:nvPr>
            <p:custDataLst>
              <p:tags r:id="rId4"/>
            </p:custDataLst>
          </p:nvPr>
        </p:nvCxnSpPr>
        <p:spPr>
          <a:xfrm>
            <a:off x="1643223" y="5461000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8" name="OTLSHAPE_T_a1fe2df1afb74a24b48db95b6b338bf9_RightVerticalConnector4"/>
          <p:cNvCxnSpPr/>
          <p:nvPr>
            <p:custDataLst>
              <p:tags r:id="rId5"/>
            </p:custDataLst>
          </p:nvPr>
        </p:nvCxnSpPr>
        <p:spPr>
          <a:xfrm>
            <a:off x="7633905" y="4918541"/>
            <a:ext cx="0" cy="224959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7" name="OTLSHAPE_T_a1fe2df1afb74a24b48db95b6b338bf9_RightVerticalConnector3"/>
          <p:cNvCxnSpPr/>
          <p:nvPr>
            <p:custDataLst>
              <p:tags r:id="rId6"/>
            </p:custDataLst>
          </p:nvPr>
        </p:nvCxnSpPr>
        <p:spPr>
          <a:xfrm>
            <a:off x="7633905" y="4683040"/>
            <a:ext cx="0" cy="108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6" name="OTLSHAPE_T_a1fe2df1afb74a24b48db95b6b338bf9_RightVerticalConnector2"/>
          <p:cNvCxnSpPr/>
          <p:nvPr>
            <p:custDataLst>
              <p:tags r:id="rId7"/>
            </p:custDataLst>
          </p:nvPr>
        </p:nvCxnSpPr>
        <p:spPr>
          <a:xfrm>
            <a:off x="7633905" y="4450503"/>
            <a:ext cx="0" cy="108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5" name="OTLSHAPE_T_a1fe2df1afb74a24b48db95b6b338bf9_RightVerticalConnector1"/>
          <p:cNvCxnSpPr/>
          <p:nvPr>
            <p:custDataLst>
              <p:tags r:id="rId8"/>
            </p:custDataLst>
          </p:nvPr>
        </p:nvCxnSpPr>
        <p:spPr>
          <a:xfrm>
            <a:off x="7633905" y="3668607"/>
            <a:ext cx="0" cy="654897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3" name="OTLSHAPE_T_834636e32cff480d8a852ae191fc6842_RightVerticalConnector3"/>
          <p:cNvCxnSpPr/>
          <p:nvPr>
            <p:custDataLst>
              <p:tags r:id="rId9"/>
            </p:custDataLst>
          </p:nvPr>
        </p:nvCxnSpPr>
        <p:spPr>
          <a:xfrm>
            <a:off x="5503885" y="3481747"/>
            <a:ext cx="0" cy="1661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2" name="OTLSHAPE_T_834636e32cff480d8a852ae191fc6842_RightVerticalConnector2"/>
          <p:cNvCxnSpPr/>
          <p:nvPr>
            <p:custDataLst>
              <p:tags r:id="rId10"/>
            </p:custDataLst>
          </p:nvPr>
        </p:nvCxnSpPr>
        <p:spPr>
          <a:xfrm>
            <a:off x="5503885" y="3246247"/>
            <a:ext cx="0" cy="1085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1" name="OTLSHAPE_T_834636e32cff480d8a852ae191fc6842_RightVerticalConnector1"/>
          <p:cNvCxnSpPr/>
          <p:nvPr>
            <p:custDataLst>
              <p:tags r:id="rId11"/>
            </p:custDataLst>
          </p:nvPr>
        </p:nvCxnSpPr>
        <p:spPr>
          <a:xfrm>
            <a:off x="5503885" y="2465832"/>
            <a:ext cx="0" cy="6563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7" name="OTLSHAPE_T_2508efa28ff349da8bc6837b0c12f3f2_RightVerticalConnector3"/>
          <p:cNvCxnSpPr/>
          <p:nvPr>
            <p:custDataLst>
              <p:tags r:id="rId12"/>
            </p:custDataLst>
          </p:nvPr>
        </p:nvCxnSpPr>
        <p:spPr>
          <a:xfrm>
            <a:off x="3506991" y="3035469"/>
            <a:ext cx="0" cy="210803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6" name="OTLSHAPE_T_2508efa28ff349da8bc6837b0c12f3f2_RightVerticalConnector2"/>
          <p:cNvCxnSpPr/>
          <p:nvPr>
            <p:custDataLst>
              <p:tags r:id="rId13"/>
            </p:custDataLst>
          </p:nvPr>
        </p:nvCxnSpPr>
        <p:spPr>
          <a:xfrm>
            <a:off x="3506991" y="2278973"/>
            <a:ext cx="0" cy="58597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5" name="OTLSHAPE_T_2508efa28ff349da8bc6837b0c12f3f2_RightVerticalConnector1"/>
          <p:cNvCxnSpPr/>
          <p:nvPr>
            <p:custDataLst>
              <p:tags r:id="rId14"/>
            </p:custDataLst>
          </p:nvPr>
        </p:nvCxnSpPr>
        <p:spPr>
          <a:xfrm>
            <a:off x="3506991" y="1497076"/>
            <a:ext cx="0" cy="65489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4" name="OTLSHAPE_T_2508efa28ff349da8bc6837b0c12f3f2_LeftVerticalConnector2"/>
          <p:cNvCxnSpPr/>
          <p:nvPr>
            <p:custDataLst>
              <p:tags r:id="rId15"/>
            </p:custDataLst>
          </p:nvPr>
        </p:nvCxnSpPr>
        <p:spPr>
          <a:xfrm>
            <a:off x="1510097" y="1810935"/>
            <a:ext cx="0" cy="333256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3" name="OTLSHAPE_T_2508efa28ff349da8bc6837b0c12f3f2_LeftVerticalConnector1"/>
          <p:cNvCxnSpPr/>
          <p:nvPr>
            <p:custDataLst>
              <p:tags r:id="rId16"/>
            </p:custDataLst>
          </p:nvPr>
        </p:nvCxnSpPr>
        <p:spPr>
          <a:xfrm>
            <a:off x="1510097" y="1497076"/>
            <a:ext cx="0" cy="1868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8" name="OTLSHAPE_TB_00000000000000000000000000000000_LeftEndCaps" hidden="1"/>
          <p:cNvSpPr txBox="1"/>
          <p:nvPr>
            <p:custDataLst>
              <p:tags r:id="rId17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29" name="OTLSHAPE_TB_00000000000000000000000000000000_RightEndCaps" hidden="1"/>
          <p:cNvSpPr txBox="1"/>
          <p:nvPr>
            <p:custDataLst>
              <p:tags r:id="rId18"/>
            </p:custDataLst>
          </p:nvPr>
        </p:nvSpPr>
        <p:spPr>
          <a:xfrm>
            <a:off x="8426534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30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844465" y="5143500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1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2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>
            <a:off x="808180" y="5397500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3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844465" y="5482167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34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5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1839849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6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277173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7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3703617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8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4635501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39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5567385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40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6499268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41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743115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42" name="OTLSHAPE_TB_00000000000000000000000000000000_ScaleMarking1"/>
          <p:cNvSpPr txBox="1"/>
          <p:nvPr>
            <p:custDataLst>
              <p:tags r:id="rId31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2"/>
                </a:solidFill>
                <a:latin typeface="Calibri" panose="020F0502020204030204" pitchFamily="34" charset="0"/>
              </a:rPr>
              <a:t>2017</a:t>
            </a:r>
            <a:endParaRPr 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448" name="OTLSHAPE_T_834636e32cff480d8a852ae191fc6842_LeftVerticalConnector1" hidden="1"/>
          <p:cNvCxnSpPr/>
          <p:nvPr>
            <p:custDataLst>
              <p:tags r:id="rId32"/>
            </p:custDataLst>
          </p:nvPr>
        </p:nvCxnSpPr>
        <p:spPr>
          <a:xfrm>
            <a:off x="3506991" y="2465832"/>
            <a:ext cx="0" cy="1868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9" name="OTLSHAPE_T_834636e32cff480d8a852ae191fc6842_LeftVerticalConnector2" hidden="1"/>
          <p:cNvCxnSpPr/>
          <p:nvPr>
            <p:custDataLst>
              <p:tags r:id="rId33"/>
            </p:custDataLst>
          </p:nvPr>
        </p:nvCxnSpPr>
        <p:spPr>
          <a:xfrm>
            <a:off x="3506991" y="2779691"/>
            <a:ext cx="0" cy="852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0" name="OTLSHAPE_T_834636e32cff480d8a852ae191fc6842_LeftVerticalConnector3" hidden="1"/>
          <p:cNvCxnSpPr/>
          <p:nvPr>
            <p:custDataLst>
              <p:tags r:id="rId34"/>
            </p:custDataLst>
          </p:nvPr>
        </p:nvCxnSpPr>
        <p:spPr>
          <a:xfrm>
            <a:off x="3506991" y="3035469"/>
            <a:ext cx="0" cy="210803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4" name="OTLSHAPE_T_a1fe2df1afb74a24b48db95b6b338bf9_LeftVerticalConnector1" hidden="1"/>
          <p:cNvCxnSpPr/>
          <p:nvPr>
            <p:custDataLst>
              <p:tags r:id="rId35"/>
            </p:custDataLst>
          </p:nvPr>
        </p:nvCxnSpPr>
        <p:spPr>
          <a:xfrm>
            <a:off x="5503885" y="3668607"/>
            <a:ext cx="0" cy="147489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2" name="OTLSHAPE_M_ce49b461dada4b4ba8016f97c5d69120_Title"/>
          <p:cNvSpPr txBox="1"/>
          <p:nvPr>
            <p:custDataLst>
              <p:tags r:id="rId36"/>
            </p:custDataLst>
          </p:nvPr>
        </p:nvSpPr>
        <p:spPr>
          <a:xfrm>
            <a:off x="1300725" y="627888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63" name="OTLSHAPE_M_ce49b461dada4b4ba8016f97c5d69120_Date"/>
          <p:cNvSpPr txBox="1"/>
          <p:nvPr>
            <p:custDataLst>
              <p:tags r:id="rId37"/>
            </p:custDataLst>
          </p:nvPr>
        </p:nvSpPr>
        <p:spPr>
          <a:xfrm>
            <a:off x="1371993" y="6123855"/>
            <a:ext cx="546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Fri May 19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64" name="OTLSHAPE_M_ce49b461dada4b4ba8016f97c5d69120_Shape"/>
          <p:cNvSpPr/>
          <p:nvPr>
            <p:custDataLst>
              <p:tags r:id="rId38"/>
            </p:custDataLst>
          </p:nvPr>
        </p:nvSpPr>
        <p:spPr>
          <a:xfrm>
            <a:off x="1528923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5" name="OTLSHAPE_M_ff7decb6e0db4851ac77cc8902440007_Title"/>
          <p:cNvSpPr txBox="1"/>
          <p:nvPr>
            <p:custDataLst>
              <p:tags r:id="rId39"/>
            </p:custDataLst>
          </p:nvPr>
        </p:nvSpPr>
        <p:spPr>
          <a:xfrm>
            <a:off x="1833230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66" name="OTLSHAPE_M_ff7decb6e0db4851ac77cc8902440007_Date"/>
          <p:cNvSpPr txBox="1"/>
          <p:nvPr>
            <p:custDataLst>
              <p:tags r:id="rId40"/>
            </p:custDataLst>
          </p:nvPr>
        </p:nvSpPr>
        <p:spPr>
          <a:xfrm>
            <a:off x="1878400" y="55880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3"/>
                </a:solidFill>
                <a:latin typeface="Calibri" panose="020F0502020204030204" pitchFamily="34" charset="0"/>
              </a:rPr>
              <a:t>Tue May 23</a:t>
            </a:r>
            <a:endParaRPr lang="en-US" sz="1000" spc="-1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67" name="OTLSHAPE_M_ff7decb6e0db4851ac77cc8902440007_Shape"/>
          <p:cNvSpPr/>
          <p:nvPr>
            <p:custDataLst>
              <p:tags r:id="rId41"/>
            </p:custDataLst>
          </p:nvPr>
        </p:nvSpPr>
        <p:spPr>
          <a:xfrm>
            <a:off x="2061428" y="53340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8" name="OTLSHAPE_M_9438b85ee1f54061980733bd47489094_Title"/>
          <p:cNvSpPr txBox="1"/>
          <p:nvPr>
            <p:custDataLst>
              <p:tags r:id="rId42"/>
            </p:custDataLst>
          </p:nvPr>
        </p:nvSpPr>
        <p:spPr>
          <a:xfrm>
            <a:off x="3297619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69" name="OTLSHAPE_M_9438b85ee1f54061980733bd47489094_Date"/>
          <p:cNvSpPr txBox="1"/>
          <p:nvPr>
            <p:custDataLst>
              <p:tags r:id="rId43"/>
            </p:custDataLst>
          </p:nvPr>
        </p:nvSpPr>
        <p:spPr>
          <a:xfrm>
            <a:off x="3411982" y="583516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Sat Jun 3</a:t>
            </a:r>
            <a:endParaRPr lang="en-US" sz="10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70" name="OTLSHAPE_M_9438b85ee1f54061980733bd47489094_Shape"/>
          <p:cNvSpPr/>
          <p:nvPr>
            <p:custDataLst>
              <p:tags r:id="rId44"/>
            </p:custDataLst>
          </p:nvPr>
        </p:nvSpPr>
        <p:spPr>
          <a:xfrm>
            <a:off x="3525817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1" name="OTLSHAPE_M_d655f089477b436facc530480eae84e5_Title"/>
          <p:cNvSpPr txBox="1"/>
          <p:nvPr>
            <p:custDataLst>
              <p:tags r:id="rId45"/>
            </p:custDataLst>
          </p:nvPr>
        </p:nvSpPr>
        <p:spPr>
          <a:xfrm>
            <a:off x="5294513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72" name="OTLSHAPE_M_d655f089477b436facc530480eae84e5_Date"/>
          <p:cNvSpPr txBox="1"/>
          <p:nvPr>
            <p:custDataLst>
              <p:tags r:id="rId46"/>
            </p:custDataLst>
          </p:nvPr>
        </p:nvSpPr>
        <p:spPr>
          <a:xfrm>
            <a:off x="5361061" y="5588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Sun Jun 18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73" name="OTLSHAPE_M_d655f089477b436facc530480eae84e5_Shape"/>
          <p:cNvSpPr/>
          <p:nvPr>
            <p:custDataLst>
              <p:tags r:id="rId47"/>
            </p:custDataLst>
          </p:nvPr>
        </p:nvSpPr>
        <p:spPr>
          <a:xfrm>
            <a:off x="5522711" y="5334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4" name="OTLSHAPE_M_00b794982f41487aa2285864e30c0445_Title"/>
          <p:cNvSpPr txBox="1"/>
          <p:nvPr>
            <p:custDataLst>
              <p:tags r:id="rId48"/>
            </p:custDataLst>
          </p:nvPr>
        </p:nvSpPr>
        <p:spPr>
          <a:xfrm>
            <a:off x="7291407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75" name="OTLSHAPE_M_00b794982f41487aa2285864e30c0445_Date"/>
          <p:cNvSpPr txBox="1"/>
          <p:nvPr>
            <p:custDataLst>
              <p:tags r:id="rId49"/>
            </p:custDataLst>
          </p:nvPr>
        </p:nvSpPr>
        <p:spPr>
          <a:xfrm>
            <a:off x="7383693" y="5835164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Mon Jul 3</a:t>
            </a:r>
            <a:endParaRPr lang="en-US" sz="10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476" name="OTLSHAPE_M_00b794982f41487aa2285864e30c0445_Shape"/>
          <p:cNvSpPr/>
          <p:nvPr>
            <p:custDataLst>
              <p:tags r:id="rId50"/>
            </p:custDataLst>
          </p:nvPr>
        </p:nvSpPr>
        <p:spPr>
          <a:xfrm>
            <a:off x="7519605" y="53340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7" name="OTLSHAPE_T_2508efa28ff349da8bc6837b0c12f3f2_Shape"/>
          <p:cNvSpPr/>
          <p:nvPr>
            <p:custDataLst>
              <p:tags r:id="rId51"/>
            </p:custDataLst>
          </p:nvPr>
        </p:nvSpPr>
        <p:spPr>
          <a:xfrm>
            <a:off x="1510097" y="1395476"/>
            <a:ext cx="2006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8" name="OTLSHAPE_T_2508efa28ff349da8bc6837b0c12f3f2_ShapePercentage" hidden="1"/>
          <p:cNvSpPr/>
          <p:nvPr>
            <p:custDataLst>
              <p:tags r:id="rId52"/>
            </p:custDataLst>
          </p:nvPr>
        </p:nvSpPr>
        <p:spPr>
          <a:xfrm>
            <a:off x="1510097" y="13954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9" name="OTLSHAPE_T_2508efa28ff349da8bc6837b0c12f3f2_Duration" hidden="1"/>
          <p:cNvSpPr txBox="1"/>
          <p:nvPr>
            <p:custDataLst>
              <p:tags r:id="rId53"/>
            </p:custDataLst>
          </p:nvPr>
        </p:nvSpPr>
        <p:spPr>
          <a:xfrm>
            <a:off x="0" y="13954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80" name="OTLSHAPE_T_2508efa28ff349da8bc6837b0c12f3f2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1550501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81" name="OTLSHAPE_T_2508efa28ff349da8bc6837b0c12f3f2_StartDate" hidden="1"/>
          <p:cNvSpPr txBox="1"/>
          <p:nvPr>
            <p:custDataLst>
              <p:tags r:id="rId55"/>
            </p:custDataLst>
          </p:nvPr>
        </p:nvSpPr>
        <p:spPr>
          <a:xfrm>
            <a:off x="0" y="1705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482" name="OTLSHAPE_T_2508efa28ff349da8bc6837b0c12f3f2_EndDate" hidden="1"/>
          <p:cNvSpPr txBox="1"/>
          <p:nvPr>
            <p:custDataLst>
              <p:tags r:id="rId56"/>
            </p:custDataLst>
          </p:nvPr>
        </p:nvSpPr>
        <p:spPr>
          <a:xfrm>
            <a:off x="0" y="1705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483" name="OTLSHAPE_T_2508efa28ff349da8bc6837b0c12f3f2_Title"/>
          <p:cNvSpPr txBox="1"/>
          <p:nvPr>
            <p:custDataLst>
              <p:tags r:id="rId57"/>
            </p:custDataLst>
          </p:nvPr>
        </p:nvSpPr>
        <p:spPr>
          <a:xfrm>
            <a:off x="321276" y="1408877"/>
            <a:ext cx="114551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Analysis and design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484" name="OTLSHAPE_T_2508efa28ff349da8bc6837b0c12f3f2_JoinedDate"/>
          <p:cNvSpPr txBox="1"/>
          <p:nvPr>
            <p:custDataLst>
              <p:tags r:id="rId58"/>
            </p:custDataLst>
          </p:nvPr>
        </p:nvSpPr>
        <p:spPr>
          <a:xfrm>
            <a:off x="3557791" y="1343188"/>
            <a:ext cx="7620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May 19 </a:t>
            </a:r>
            <a:r>
              <a:rPr lang="en-US" sz="1000" b="1" spc="-4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– Oct 20</a:t>
            </a:r>
            <a:endParaRPr lang="en-US" sz="1000" b="1" spc="-4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485" name="OTLSHAPE_T_9116278e5c2946a085db5776da322f3f_Shape"/>
          <p:cNvSpPr/>
          <p:nvPr>
            <p:custDataLst>
              <p:tags r:id="rId59"/>
            </p:custDataLst>
          </p:nvPr>
        </p:nvSpPr>
        <p:spPr>
          <a:xfrm>
            <a:off x="1510097" y="1683935"/>
            <a:ext cx="6731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6" name="OTLSHAPE_T_9116278e5c2946a085db5776da322f3f_ShapePercentage" hidden="1"/>
          <p:cNvSpPr/>
          <p:nvPr>
            <p:custDataLst>
              <p:tags r:id="rId60"/>
            </p:custDataLst>
          </p:nvPr>
        </p:nvSpPr>
        <p:spPr>
          <a:xfrm>
            <a:off x="1510097" y="1683935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7" name="OTLSHAPE_T_9116278e5c2946a085db5776da322f3f_Duration" hidden="1"/>
          <p:cNvSpPr txBox="1"/>
          <p:nvPr>
            <p:custDataLst>
              <p:tags r:id="rId61"/>
            </p:custDataLst>
          </p:nvPr>
        </p:nvSpPr>
        <p:spPr>
          <a:xfrm>
            <a:off x="0" y="16621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88" name="OTLSHAPE_T_9116278e5c2946a085db5776da322f3f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18172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89" name="OTLSHAPE_T_9116278e5c2946a085db5776da322f3f_StartDate" hidden="1"/>
          <p:cNvSpPr txBox="1"/>
          <p:nvPr>
            <p:custDataLst>
              <p:tags r:id="rId63"/>
            </p:custDataLst>
          </p:nvPr>
        </p:nvSpPr>
        <p:spPr>
          <a:xfrm>
            <a:off x="0" y="181720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0" name="OTLSHAPE_T_9116278e5c2946a085db5776da322f3f_EndDate" hidden="1"/>
          <p:cNvSpPr txBox="1"/>
          <p:nvPr>
            <p:custDataLst>
              <p:tags r:id="rId64"/>
            </p:custDataLst>
          </p:nvPr>
        </p:nvSpPr>
        <p:spPr>
          <a:xfrm>
            <a:off x="0" y="181720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1" name="OTLSHAPE_T_9116278e5c2946a085db5776da322f3f_Title"/>
          <p:cNvSpPr txBox="1"/>
          <p:nvPr>
            <p:custDataLst>
              <p:tags r:id="rId65"/>
            </p:custDataLst>
          </p:nvPr>
        </p:nvSpPr>
        <p:spPr>
          <a:xfrm>
            <a:off x="975384" y="1662176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 smtClean="0">
                <a:solidFill>
                  <a:schemeClr val="accent3"/>
                </a:solidFill>
                <a:latin typeface="Calibri" panose="020F0502020204030204" pitchFamily="34" charset="0"/>
              </a:rPr>
              <a:t>analysis</a:t>
            </a:r>
            <a:endParaRPr lang="en-US" sz="1100" spc="-6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492" name="OTLSHAPE_T_9116278e5c2946a085db5776da322f3f_JoinedDate"/>
          <p:cNvSpPr txBox="1"/>
          <p:nvPr>
            <p:custDataLst>
              <p:tags r:id="rId66"/>
            </p:custDataLst>
          </p:nvPr>
        </p:nvSpPr>
        <p:spPr>
          <a:xfrm>
            <a:off x="2226528" y="1685417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dirty="0" smtClean="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  <a:endParaRPr lang="en-US" sz="800" dirty="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3" name="OTLSHAPE_T_8574f27a0c634b08b97c20e1eb8b1a11_Shape"/>
          <p:cNvSpPr/>
          <p:nvPr>
            <p:custDataLst>
              <p:tags r:id="rId67"/>
            </p:custDataLst>
          </p:nvPr>
        </p:nvSpPr>
        <p:spPr>
          <a:xfrm>
            <a:off x="2441981" y="1917954"/>
            <a:ext cx="4064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4" name="OTLSHAPE_T_8574f27a0c634b08b97c20e1eb8b1a11_ShapePercentage" hidden="1"/>
          <p:cNvSpPr/>
          <p:nvPr>
            <p:custDataLst>
              <p:tags r:id="rId68"/>
            </p:custDataLst>
          </p:nvPr>
        </p:nvSpPr>
        <p:spPr>
          <a:xfrm>
            <a:off x="2441981" y="191795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5" name="OTLSHAPE_T_8574f27a0c634b08b97c20e1eb8b1a11_Duration" hidden="1"/>
          <p:cNvSpPr txBox="1"/>
          <p:nvPr>
            <p:custDataLst>
              <p:tags r:id="rId69"/>
            </p:custDataLst>
          </p:nvPr>
        </p:nvSpPr>
        <p:spPr>
          <a:xfrm>
            <a:off x="0" y="189619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96" name="OTLSHAPE_T_8574f27a0c634b08b97c20e1eb8b1a11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2051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97" name="OTLSHAPE_T_8574f27a0c634b08b97c20e1eb8b1a11_StartDate" hidden="1"/>
          <p:cNvSpPr txBox="1"/>
          <p:nvPr>
            <p:custDataLst>
              <p:tags r:id="rId71"/>
            </p:custDataLst>
          </p:nvPr>
        </p:nvSpPr>
        <p:spPr>
          <a:xfrm>
            <a:off x="0" y="205121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8" name="OTLSHAPE_T_8574f27a0c634b08b97c20e1eb8b1a11_EndDate" hidden="1"/>
          <p:cNvSpPr txBox="1"/>
          <p:nvPr>
            <p:custDataLst>
              <p:tags r:id="rId72"/>
            </p:custDataLst>
          </p:nvPr>
        </p:nvSpPr>
        <p:spPr>
          <a:xfrm>
            <a:off x="0" y="205121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499" name="OTLSHAPE_T_8574f27a0c634b08b97c20e1eb8b1a11_Title"/>
          <p:cNvSpPr txBox="1"/>
          <p:nvPr>
            <p:custDataLst>
              <p:tags r:id="rId73"/>
            </p:custDataLst>
          </p:nvPr>
        </p:nvSpPr>
        <p:spPr>
          <a:xfrm>
            <a:off x="1804864" y="189619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 smtClean="0">
                <a:solidFill>
                  <a:schemeClr val="accent3"/>
                </a:solidFill>
                <a:latin typeface="Calibri" panose="020F0502020204030204" pitchFamily="34" charset="0"/>
              </a:rPr>
              <a:t>design</a:t>
            </a:r>
            <a:endParaRPr lang="en-US" sz="1100" spc="-6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00" name="OTLSHAPE_T_8574f27a0c634b08b97c20e1eb8b1a11_JoinedDate"/>
          <p:cNvSpPr txBox="1"/>
          <p:nvPr>
            <p:custDataLst>
              <p:tags r:id="rId74"/>
            </p:custDataLst>
          </p:nvPr>
        </p:nvSpPr>
        <p:spPr>
          <a:xfrm>
            <a:off x="2892159" y="191943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5/26 - 5/28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01" name="OTLSHAPE_T_8545a2622707410ea6bf0bb2412e4891_Shape"/>
          <p:cNvSpPr/>
          <p:nvPr>
            <p:custDataLst>
              <p:tags r:id="rId75"/>
            </p:custDataLst>
          </p:nvPr>
        </p:nvSpPr>
        <p:spPr>
          <a:xfrm>
            <a:off x="2841359" y="2151973"/>
            <a:ext cx="673100" cy="127000"/>
          </a:xfrm>
          <a:prstGeom prst="homePlate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2" name="OTLSHAPE_T_8545a2622707410ea6bf0bb2412e4891_ShapePercentage" hidden="1"/>
          <p:cNvSpPr/>
          <p:nvPr>
            <p:custDataLst>
              <p:tags r:id="rId76"/>
            </p:custDataLst>
          </p:nvPr>
        </p:nvSpPr>
        <p:spPr>
          <a:xfrm>
            <a:off x="2841359" y="2151973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3" name="OTLSHAPE_T_8545a2622707410ea6bf0bb2412e4891_Duration" hidden="1"/>
          <p:cNvSpPr txBox="1"/>
          <p:nvPr>
            <p:custDataLst>
              <p:tags r:id="rId77"/>
            </p:custDataLst>
          </p:nvPr>
        </p:nvSpPr>
        <p:spPr>
          <a:xfrm>
            <a:off x="0" y="2130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04" name="OTLSHAPE_T_8545a2622707410ea6bf0bb2412e4891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2285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05" name="OTLSHAPE_T_8545a2622707410ea6bf0bb2412e4891_StartDate" hidden="1"/>
          <p:cNvSpPr txBox="1"/>
          <p:nvPr>
            <p:custDataLst>
              <p:tags r:id="rId79"/>
            </p:custDataLst>
          </p:nvPr>
        </p:nvSpPr>
        <p:spPr>
          <a:xfrm>
            <a:off x="0" y="2285238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06" name="OTLSHAPE_T_8545a2622707410ea6bf0bb2412e4891_EndDate" hidden="1"/>
          <p:cNvSpPr txBox="1"/>
          <p:nvPr>
            <p:custDataLst>
              <p:tags r:id="rId80"/>
            </p:custDataLst>
          </p:nvPr>
        </p:nvSpPr>
        <p:spPr>
          <a:xfrm>
            <a:off x="0" y="2285238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07" name="OTLSHAPE_T_8545a2622707410ea6bf0bb2412e4891_Title"/>
          <p:cNvSpPr txBox="1"/>
          <p:nvPr>
            <p:custDataLst>
              <p:tags r:id="rId81"/>
            </p:custDataLst>
          </p:nvPr>
        </p:nvSpPr>
        <p:spPr>
          <a:xfrm>
            <a:off x="2204243" y="2130213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3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08" name="OTLSHAPE_T_8545a2622707410ea6bf0bb2412e4891_JoinedDate"/>
          <p:cNvSpPr txBox="1"/>
          <p:nvPr>
            <p:custDataLst>
              <p:tags r:id="rId82"/>
            </p:custDataLst>
          </p:nvPr>
        </p:nvSpPr>
        <p:spPr>
          <a:xfrm>
            <a:off x="3557791" y="2153454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09" name="OTLSHAPE_T_834636e32cff480d8a852ae191fc6842_Shape"/>
          <p:cNvSpPr/>
          <p:nvPr>
            <p:custDataLst>
              <p:tags r:id="rId83"/>
            </p:custDataLst>
          </p:nvPr>
        </p:nvSpPr>
        <p:spPr>
          <a:xfrm>
            <a:off x="3506991" y="2364232"/>
            <a:ext cx="2006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0" name="OTLSHAPE_T_834636e32cff480d8a852ae191fc6842_ShapePercentage" hidden="1"/>
          <p:cNvSpPr/>
          <p:nvPr>
            <p:custDataLst>
              <p:tags r:id="rId84"/>
            </p:custDataLst>
          </p:nvPr>
        </p:nvSpPr>
        <p:spPr>
          <a:xfrm>
            <a:off x="3506991" y="236423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1" name="OTLSHAPE_T_834636e32cff480d8a852ae191fc6842_Duration" hidden="1"/>
          <p:cNvSpPr txBox="1"/>
          <p:nvPr>
            <p:custDataLst>
              <p:tags r:id="rId85"/>
            </p:custDataLst>
          </p:nvPr>
        </p:nvSpPr>
        <p:spPr>
          <a:xfrm>
            <a:off x="0" y="23642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2" name="OTLSHAPE_T_834636e32cff480d8a852ae191fc6842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251925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65%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3" name="OTLSHAPE_T_834636e32cff480d8a852ae191fc6842_StartDate" hidden="1"/>
          <p:cNvSpPr txBox="1"/>
          <p:nvPr>
            <p:custDataLst>
              <p:tags r:id="rId87"/>
            </p:custDataLst>
          </p:nvPr>
        </p:nvSpPr>
        <p:spPr>
          <a:xfrm>
            <a:off x="0" y="2674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4" name="OTLSHAPE_T_834636e32cff480d8a852ae191fc6842_EndDate" hidden="1"/>
          <p:cNvSpPr txBox="1"/>
          <p:nvPr>
            <p:custDataLst>
              <p:tags r:id="rId88"/>
            </p:custDataLst>
          </p:nvPr>
        </p:nvSpPr>
        <p:spPr>
          <a:xfrm>
            <a:off x="0" y="2674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5" name="OTLSHAPE_T_834636e32cff480d8a852ae191fc6842_Title"/>
          <p:cNvSpPr txBox="1"/>
          <p:nvPr>
            <p:custDataLst>
              <p:tags r:id="rId89"/>
            </p:custDataLst>
          </p:nvPr>
        </p:nvSpPr>
        <p:spPr>
          <a:xfrm>
            <a:off x="2567639" y="2371973"/>
            <a:ext cx="8960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16" name="OTLSHAPE_T_834636e32cff480d8a852ae191fc6842_JoinedDate"/>
          <p:cNvSpPr txBox="1"/>
          <p:nvPr>
            <p:custDataLst>
              <p:tags r:id="rId90"/>
            </p:custDataLst>
          </p:nvPr>
        </p:nvSpPr>
        <p:spPr>
          <a:xfrm>
            <a:off x="5554685" y="2311944"/>
            <a:ext cx="711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Oct 20 </a:t>
            </a:r>
            <a:r>
              <a:rPr lang="en-US" sz="1000" b="1" spc="-2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- </a:t>
            </a:r>
            <a:r>
              <a:rPr lang="en-US" sz="1000" b="1" spc="-2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Dec</a:t>
            </a:r>
            <a:r>
              <a:rPr lang="en-US" sz="1000" b="1" spc="-2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20</a:t>
            </a:r>
            <a:endParaRPr lang="en-US" sz="1000" b="1" spc="-2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17" name="OTLSHAPE_T_f4fcd5cd4d1e4f139515633c6945b409_Shape"/>
          <p:cNvSpPr/>
          <p:nvPr>
            <p:custDataLst>
              <p:tags r:id="rId91"/>
            </p:custDataLst>
          </p:nvPr>
        </p:nvSpPr>
        <p:spPr>
          <a:xfrm>
            <a:off x="3506991" y="2652691"/>
            <a:ext cx="266700" cy="127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8" name="OTLSHAPE_T_f4fcd5cd4d1e4f139515633c6945b409_ShapePercentage" hidden="1"/>
          <p:cNvSpPr/>
          <p:nvPr>
            <p:custDataLst>
              <p:tags r:id="rId92"/>
            </p:custDataLst>
          </p:nvPr>
        </p:nvSpPr>
        <p:spPr>
          <a:xfrm>
            <a:off x="3506991" y="2652691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9" name="OTLSHAPE_T_f4fcd5cd4d1e4f139515633c6945b409_Duration" hidden="1"/>
          <p:cNvSpPr txBox="1"/>
          <p:nvPr>
            <p:custDataLst>
              <p:tags r:id="rId93"/>
            </p:custDataLst>
          </p:nvPr>
        </p:nvSpPr>
        <p:spPr>
          <a:xfrm>
            <a:off x="0" y="263093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20" name="OTLSHAPE_T_f4fcd5cd4d1e4f139515633c6945b409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27859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21" name="OTLSHAPE_T_f4fcd5cd4d1e4f139515633c6945b409_StartDate" hidden="1"/>
          <p:cNvSpPr txBox="1"/>
          <p:nvPr>
            <p:custDataLst>
              <p:tags r:id="rId95"/>
            </p:custDataLst>
          </p:nvPr>
        </p:nvSpPr>
        <p:spPr>
          <a:xfrm>
            <a:off x="0" y="278595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2" name="OTLSHAPE_T_f4fcd5cd4d1e4f139515633c6945b409_EndDate" hidden="1"/>
          <p:cNvSpPr txBox="1"/>
          <p:nvPr>
            <p:custDataLst>
              <p:tags r:id="rId96"/>
            </p:custDataLst>
          </p:nvPr>
        </p:nvSpPr>
        <p:spPr>
          <a:xfrm>
            <a:off x="0" y="278595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3" name="OTLSHAPE_T_f4fcd5cd4d1e4f139515633c6945b409_Title"/>
          <p:cNvSpPr txBox="1"/>
          <p:nvPr>
            <p:custDataLst>
              <p:tags r:id="rId97"/>
            </p:custDataLst>
          </p:nvPr>
        </p:nvSpPr>
        <p:spPr>
          <a:xfrm>
            <a:off x="2869874" y="2630932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1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24" name="OTLSHAPE_T_f4fcd5cd4d1e4f139515633c6945b409_JoinedDate"/>
          <p:cNvSpPr txBox="1"/>
          <p:nvPr>
            <p:custDataLst>
              <p:tags r:id="rId98"/>
            </p:custDataLst>
          </p:nvPr>
        </p:nvSpPr>
        <p:spPr>
          <a:xfrm>
            <a:off x="3824043" y="2654173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5" name="OTLSHAPE_T_61bd4421f159413dba7281a5185e38b8_Shape"/>
          <p:cNvSpPr/>
          <p:nvPr>
            <p:custDataLst>
              <p:tags r:id="rId99"/>
            </p:custDataLst>
          </p:nvPr>
        </p:nvSpPr>
        <p:spPr>
          <a:xfrm>
            <a:off x="3773243" y="2886710"/>
            <a:ext cx="673100" cy="1270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6" name="OTLSHAPE_T_61bd4421f159413dba7281a5185e38b8_ShapePercentage" hidden="1"/>
          <p:cNvSpPr/>
          <p:nvPr>
            <p:custDataLst>
              <p:tags r:id="rId100"/>
            </p:custDataLst>
          </p:nvPr>
        </p:nvSpPr>
        <p:spPr>
          <a:xfrm>
            <a:off x="3773243" y="288671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7" name="OTLSHAPE_T_61bd4421f159413dba7281a5185e38b8_Duration" hidden="1"/>
          <p:cNvSpPr txBox="1"/>
          <p:nvPr>
            <p:custDataLst>
              <p:tags r:id="rId101"/>
            </p:custDataLst>
          </p:nvPr>
        </p:nvSpPr>
        <p:spPr>
          <a:xfrm>
            <a:off x="0" y="286495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28" name="OTLSHAPE_T_61bd4421f159413dba7281a5185e38b8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3019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29" name="OTLSHAPE_T_61bd4421f159413dba7281a5185e38b8_StartDate" hidden="1"/>
          <p:cNvSpPr txBox="1"/>
          <p:nvPr>
            <p:custDataLst>
              <p:tags r:id="rId103"/>
            </p:custDataLst>
          </p:nvPr>
        </p:nvSpPr>
        <p:spPr>
          <a:xfrm>
            <a:off x="0" y="301997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0" name="OTLSHAPE_T_61bd4421f159413dba7281a5185e38b8_EndDate" hidden="1"/>
          <p:cNvSpPr txBox="1"/>
          <p:nvPr>
            <p:custDataLst>
              <p:tags r:id="rId104"/>
            </p:custDataLst>
          </p:nvPr>
        </p:nvSpPr>
        <p:spPr>
          <a:xfrm>
            <a:off x="0" y="301997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1" name="OTLSHAPE_T_61bd4421f159413dba7281a5185e38b8_Title"/>
          <p:cNvSpPr txBox="1"/>
          <p:nvPr>
            <p:custDataLst>
              <p:tags r:id="rId105"/>
            </p:custDataLst>
          </p:nvPr>
        </p:nvSpPr>
        <p:spPr>
          <a:xfrm>
            <a:off x="3136127" y="286495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32" name="OTLSHAPE_T_61bd4421f159413dba7281a5185e38b8_JoinedDate"/>
          <p:cNvSpPr txBox="1"/>
          <p:nvPr>
            <p:custDataLst>
              <p:tags r:id="rId106"/>
            </p:custDataLst>
          </p:nvPr>
        </p:nvSpPr>
        <p:spPr>
          <a:xfrm>
            <a:off x="4489674" y="2888192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3" name="OTLSHAPE_T_2fdad40dfd14467b93d0a759296f251a_Shape"/>
          <p:cNvSpPr/>
          <p:nvPr>
            <p:custDataLst>
              <p:tags r:id="rId107"/>
            </p:custDataLst>
          </p:nvPr>
        </p:nvSpPr>
        <p:spPr>
          <a:xfrm>
            <a:off x="4438874" y="3120729"/>
            <a:ext cx="9398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4" name="OTLSHAPE_T_2fdad40dfd14467b93d0a759296f251a_ShapePercentage" hidden="1"/>
          <p:cNvSpPr/>
          <p:nvPr>
            <p:custDataLst>
              <p:tags r:id="rId108"/>
            </p:custDataLst>
          </p:nvPr>
        </p:nvSpPr>
        <p:spPr>
          <a:xfrm>
            <a:off x="4438874" y="3120729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5" name="OTLSHAPE_T_2fdad40dfd14467b93d0a759296f251a_Duration" hidden="1"/>
          <p:cNvSpPr txBox="1"/>
          <p:nvPr>
            <p:custDataLst>
              <p:tags r:id="rId109"/>
            </p:custDataLst>
          </p:nvPr>
        </p:nvSpPr>
        <p:spPr>
          <a:xfrm>
            <a:off x="0" y="309896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36" name="OTLSHAPE_T_2fdad40dfd14467b93d0a759296f251a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32539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37" name="OTLSHAPE_T_2fdad40dfd14467b93d0a759296f251a_StartDate" hidden="1"/>
          <p:cNvSpPr txBox="1"/>
          <p:nvPr>
            <p:custDataLst>
              <p:tags r:id="rId111"/>
            </p:custDataLst>
          </p:nvPr>
        </p:nvSpPr>
        <p:spPr>
          <a:xfrm>
            <a:off x="0" y="325399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8" name="OTLSHAPE_T_2fdad40dfd14467b93d0a759296f251a_EndDate" hidden="1"/>
          <p:cNvSpPr txBox="1"/>
          <p:nvPr>
            <p:custDataLst>
              <p:tags r:id="rId112"/>
            </p:custDataLst>
          </p:nvPr>
        </p:nvSpPr>
        <p:spPr>
          <a:xfrm>
            <a:off x="0" y="325399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9" name="OTLSHAPE_T_2fdad40dfd14467b93d0a759296f251a_Title"/>
          <p:cNvSpPr txBox="1"/>
          <p:nvPr>
            <p:custDataLst>
              <p:tags r:id="rId113"/>
            </p:custDataLst>
          </p:nvPr>
        </p:nvSpPr>
        <p:spPr>
          <a:xfrm>
            <a:off x="3801758" y="3098969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3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40" name="OTLSHAPE_T_2fdad40dfd14467b93d0a759296f251a_JoinedDate"/>
          <p:cNvSpPr txBox="1"/>
          <p:nvPr>
            <p:custDataLst>
              <p:tags r:id="rId114"/>
            </p:custDataLst>
          </p:nvPr>
        </p:nvSpPr>
        <p:spPr>
          <a:xfrm>
            <a:off x="5421558" y="312221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41" name="OTLSHAPE_T_ac77bc1b615446839e0eba63c8d16a71_Shape"/>
          <p:cNvSpPr/>
          <p:nvPr>
            <p:custDataLst>
              <p:tags r:id="rId115"/>
            </p:custDataLst>
          </p:nvPr>
        </p:nvSpPr>
        <p:spPr>
          <a:xfrm>
            <a:off x="5370758" y="3354747"/>
            <a:ext cx="1397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2" name="OTLSHAPE_T_ac77bc1b615446839e0eba63c8d16a71_ShapePercentage" hidden="1"/>
          <p:cNvSpPr/>
          <p:nvPr>
            <p:custDataLst>
              <p:tags r:id="rId116"/>
            </p:custDataLst>
          </p:nvPr>
        </p:nvSpPr>
        <p:spPr>
          <a:xfrm>
            <a:off x="5370758" y="3354747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3" name="OTLSHAPE_T_ac77bc1b615446839e0eba63c8d16a71_Duration" hidden="1"/>
          <p:cNvSpPr txBox="1"/>
          <p:nvPr>
            <p:custDataLst>
              <p:tags r:id="rId117"/>
            </p:custDataLst>
          </p:nvPr>
        </p:nvSpPr>
        <p:spPr>
          <a:xfrm>
            <a:off x="0" y="33329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4" name="OTLSHAPE_T_ac77bc1b615446839e0eba63c8d16a71_TextPercentage" hidden="1"/>
          <p:cNvSpPr txBox="1"/>
          <p:nvPr>
            <p:custDataLst>
              <p:tags r:id="rId118"/>
            </p:custDataLst>
          </p:nvPr>
        </p:nvSpPr>
        <p:spPr>
          <a:xfrm>
            <a:off x="0" y="3488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45" name="OTLSHAPE_T_ac77bc1b615446839e0eba63c8d16a71_StartDate" hidden="1"/>
          <p:cNvSpPr txBox="1"/>
          <p:nvPr>
            <p:custDataLst>
              <p:tags r:id="rId119"/>
            </p:custDataLst>
          </p:nvPr>
        </p:nvSpPr>
        <p:spPr>
          <a:xfrm>
            <a:off x="0" y="348801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46" name="OTLSHAPE_T_ac77bc1b615446839e0eba63c8d16a71_EndDate" hidden="1"/>
          <p:cNvSpPr txBox="1"/>
          <p:nvPr>
            <p:custDataLst>
              <p:tags r:id="rId120"/>
            </p:custDataLst>
          </p:nvPr>
        </p:nvSpPr>
        <p:spPr>
          <a:xfrm>
            <a:off x="0" y="348801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47" name="OTLSHAPE_T_ac77bc1b615446839e0eba63c8d16a71_Title"/>
          <p:cNvSpPr txBox="1"/>
          <p:nvPr>
            <p:custDataLst>
              <p:tags r:id="rId121"/>
            </p:custDataLst>
          </p:nvPr>
        </p:nvSpPr>
        <p:spPr>
          <a:xfrm>
            <a:off x="3871312" y="3332988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4 - zero duration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48" name="OTLSHAPE_T_ac77bc1b615446839e0eba63c8d16a71_JoinedDate"/>
          <p:cNvSpPr txBox="1"/>
          <p:nvPr>
            <p:custDataLst>
              <p:tags r:id="rId122"/>
            </p:custDataLst>
          </p:nvPr>
        </p:nvSpPr>
        <p:spPr>
          <a:xfrm>
            <a:off x="5554685" y="3356229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49" name="OTLSHAPE_T_a1fe2df1afb74a24b48db95b6b338bf9_Shape"/>
          <p:cNvSpPr/>
          <p:nvPr>
            <p:custDataLst>
              <p:tags r:id="rId123"/>
            </p:custDataLst>
          </p:nvPr>
        </p:nvSpPr>
        <p:spPr>
          <a:xfrm>
            <a:off x="5503885" y="3567007"/>
            <a:ext cx="2133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0" name="OTLSHAPE_T_a1fe2df1afb74a24b48db95b6b338bf9_ShapePercentage" hidden="1"/>
          <p:cNvSpPr/>
          <p:nvPr>
            <p:custDataLst>
              <p:tags r:id="rId124"/>
            </p:custDataLst>
          </p:nvPr>
        </p:nvSpPr>
        <p:spPr>
          <a:xfrm>
            <a:off x="5503885" y="356700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1" name="OTLSHAPE_T_a1fe2df1afb74a24b48db95b6b338bf9_Duration" hidden="1"/>
          <p:cNvSpPr txBox="1"/>
          <p:nvPr>
            <p:custDataLst>
              <p:tags r:id="rId125"/>
            </p:custDataLst>
          </p:nvPr>
        </p:nvSpPr>
        <p:spPr>
          <a:xfrm>
            <a:off x="0" y="356700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52" name="OTLSHAPE_T_a1fe2df1afb74a24b48db95b6b338bf9_TextPercentage" hidden="1"/>
          <p:cNvSpPr txBox="1"/>
          <p:nvPr>
            <p:custDataLst>
              <p:tags r:id="rId126"/>
            </p:custDataLst>
          </p:nvPr>
        </p:nvSpPr>
        <p:spPr>
          <a:xfrm>
            <a:off x="0" y="372203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15%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53" name="OTLSHAPE_T_a1fe2df1afb74a24b48db95b6b338bf9_StartDate" hidden="1"/>
          <p:cNvSpPr txBox="1"/>
          <p:nvPr>
            <p:custDataLst>
              <p:tags r:id="rId127"/>
            </p:custDataLst>
          </p:nvPr>
        </p:nvSpPr>
        <p:spPr>
          <a:xfrm>
            <a:off x="0" y="38770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54" name="OTLSHAPE_T_a1fe2df1afb74a24b48db95b6b338bf9_EndDate" hidden="1"/>
          <p:cNvSpPr txBox="1"/>
          <p:nvPr>
            <p:custDataLst>
              <p:tags r:id="rId128"/>
            </p:custDataLst>
          </p:nvPr>
        </p:nvSpPr>
        <p:spPr>
          <a:xfrm>
            <a:off x="0" y="38770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55" name="OTLSHAPE_T_a1fe2df1afb74a24b48db95b6b338bf9_Title"/>
          <p:cNvSpPr txBox="1"/>
          <p:nvPr>
            <p:custDataLst>
              <p:tags r:id="rId129"/>
            </p:custDataLst>
          </p:nvPr>
        </p:nvSpPr>
        <p:spPr>
          <a:xfrm>
            <a:off x="4850978" y="358334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56" name="OTLSHAPE_T_a1fe2df1afb74a24b48db95b6b338bf9_JoinedDate"/>
          <p:cNvSpPr txBox="1"/>
          <p:nvPr>
            <p:custDataLst>
              <p:tags r:id="rId130"/>
            </p:custDataLst>
          </p:nvPr>
        </p:nvSpPr>
        <p:spPr>
          <a:xfrm>
            <a:off x="7684705" y="3514718"/>
            <a:ext cx="6731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 smtClean="0">
                <a:solidFill>
                  <a:srgbClr val="B20E12"/>
                </a:solidFill>
                <a:latin typeface="Calibri" panose="020F0502020204030204" pitchFamily="34" charset="0"/>
              </a:rPr>
              <a:t>Dec</a:t>
            </a:r>
            <a:r>
              <a:rPr lang="en-US" sz="1000" b="1" spc="-2" dirty="0" smtClean="0">
                <a:solidFill>
                  <a:srgbClr val="B20E12"/>
                </a:solidFill>
                <a:latin typeface="Calibri" panose="020F0502020204030204" pitchFamily="34" charset="0"/>
              </a:rPr>
              <a:t> 20 – Feb  20 </a:t>
            </a:r>
            <a:endParaRPr lang="en-US" sz="1000" b="1" spc="-2" dirty="0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57" name="OTLSHAPE_T_b2528e25fb5f4019a02b029d7b23b862_Shape"/>
          <p:cNvSpPr/>
          <p:nvPr>
            <p:custDataLst>
              <p:tags r:id="rId131"/>
            </p:custDataLst>
          </p:nvPr>
        </p:nvSpPr>
        <p:spPr>
          <a:xfrm>
            <a:off x="5503885" y="3855466"/>
            <a:ext cx="800100" cy="1270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8" name="OTLSHAPE_T_b2528e25fb5f4019a02b029d7b23b862_ShapePercentage" hidden="1"/>
          <p:cNvSpPr/>
          <p:nvPr>
            <p:custDataLst>
              <p:tags r:id="rId132"/>
            </p:custDataLst>
          </p:nvPr>
        </p:nvSpPr>
        <p:spPr>
          <a:xfrm>
            <a:off x="5503885" y="3855466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9" name="OTLSHAPE_T_b2528e25fb5f4019a02b029d7b23b862_Duration" hidden="1"/>
          <p:cNvSpPr txBox="1"/>
          <p:nvPr>
            <p:custDataLst>
              <p:tags r:id="rId133"/>
            </p:custDataLst>
          </p:nvPr>
        </p:nvSpPr>
        <p:spPr>
          <a:xfrm>
            <a:off x="0" y="383370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60" name="OTLSHAPE_T_b2528e25fb5f4019a02b029d7b23b862_TextPercentage" hidden="1"/>
          <p:cNvSpPr txBox="1"/>
          <p:nvPr>
            <p:custDataLst>
              <p:tags r:id="rId134"/>
            </p:custDataLst>
          </p:nvPr>
        </p:nvSpPr>
        <p:spPr>
          <a:xfrm>
            <a:off x="0" y="39887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61" name="OTLSHAPE_T_b2528e25fb5f4019a02b029d7b23b862_StartDate" hidden="1"/>
          <p:cNvSpPr txBox="1"/>
          <p:nvPr>
            <p:custDataLst>
              <p:tags r:id="rId135"/>
            </p:custDataLst>
          </p:nvPr>
        </p:nvSpPr>
        <p:spPr>
          <a:xfrm>
            <a:off x="0" y="398873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2" name="OTLSHAPE_T_b2528e25fb5f4019a02b029d7b23b862_EndDate" hidden="1"/>
          <p:cNvSpPr txBox="1"/>
          <p:nvPr>
            <p:custDataLst>
              <p:tags r:id="rId136"/>
            </p:custDataLst>
          </p:nvPr>
        </p:nvSpPr>
        <p:spPr>
          <a:xfrm>
            <a:off x="0" y="398873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3" name="OTLSHAPE_T_b2528e25fb5f4019a02b029d7b23b862_Title"/>
          <p:cNvSpPr txBox="1"/>
          <p:nvPr>
            <p:custDataLst>
              <p:tags r:id="rId137"/>
            </p:custDataLst>
          </p:nvPr>
        </p:nvSpPr>
        <p:spPr>
          <a:xfrm>
            <a:off x="4866768" y="3833707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1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64" name="OTLSHAPE_T_b2528e25fb5f4019a02b029d7b23b862_JoinedDate"/>
          <p:cNvSpPr txBox="1"/>
          <p:nvPr>
            <p:custDataLst>
              <p:tags r:id="rId138"/>
            </p:custDataLst>
          </p:nvPr>
        </p:nvSpPr>
        <p:spPr>
          <a:xfrm>
            <a:off x="6353442" y="3856948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5" name="OTLSHAPE_T_ac1ef414023b498ab438285066d789ef_Shape"/>
          <p:cNvSpPr/>
          <p:nvPr>
            <p:custDataLst>
              <p:tags r:id="rId139"/>
            </p:custDataLst>
          </p:nvPr>
        </p:nvSpPr>
        <p:spPr>
          <a:xfrm>
            <a:off x="6302642" y="4089484"/>
            <a:ext cx="406400" cy="127000"/>
          </a:xfrm>
          <a:prstGeom prst="homePlate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6" name="OTLSHAPE_T_ac1ef414023b498ab438285066d789ef_ShapePercentage" hidden="1"/>
          <p:cNvSpPr/>
          <p:nvPr>
            <p:custDataLst>
              <p:tags r:id="rId140"/>
            </p:custDataLst>
          </p:nvPr>
        </p:nvSpPr>
        <p:spPr>
          <a:xfrm>
            <a:off x="6302642" y="4089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7" name="OTLSHAPE_T_ac1ef414023b498ab438285066d789ef_Duration" hidden="1"/>
          <p:cNvSpPr txBox="1"/>
          <p:nvPr>
            <p:custDataLst>
              <p:tags r:id="rId141"/>
            </p:custDataLst>
          </p:nvPr>
        </p:nvSpPr>
        <p:spPr>
          <a:xfrm>
            <a:off x="0" y="40677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68" name="OTLSHAPE_T_ac1ef414023b498ab438285066d789ef_TextPercentage" hidden="1"/>
          <p:cNvSpPr txBox="1"/>
          <p:nvPr>
            <p:custDataLst>
              <p:tags r:id="rId142"/>
            </p:custDataLst>
          </p:nvPr>
        </p:nvSpPr>
        <p:spPr>
          <a:xfrm>
            <a:off x="0" y="4222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69" name="OTLSHAPE_T_ac1ef414023b498ab438285066d789ef_StartDate" hidden="1"/>
          <p:cNvSpPr txBox="1"/>
          <p:nvPr>
            <p:custDataLst>
              <p:tags r:id="rId143"/>
            </p:custDataLst>
          </p:nvPr>
        </p:nvSpPr>
        <p:spPr>
          <a:xfrm>
            <a:off x="0" y="422275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0" name="OTLSHAPE_T_ac1ef414023b498ab438285066d789ef_EndDate" hidden="1"/>
          <p:cNvSpPr txBox="1"/>
          <p:nvPr>
            <p:custDataLst>
              <p:tags r:id="rId144"/>
            </p:custDataLst>
          </p:nvPr>
        </p:nvSpPr>
        <p:spPr>
          <a:xfrm>
            <a:off x="0" y="422275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1" name="OTLSHAPE_T_ac1ef414023b498ab438285066d789ef_Title"/>
          <p:cNvSpPr txBox="1"/>
          <p:nvPr>
            <p:custDataLst>
              <p:tags r:id="rId145"/>
            </p:custDataLst>
          </p:nvPr>
        </p:nvSpPr>
        <p:spPr>
          <a:xfrm>
            <a:off x="5665526" y="406772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smtClean="0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72" name="OTLSHAPE_T_ac1ef414023b498ab438285066d789ef_JoinedDate"/>
          <p:cNvSpPr txBox="1"/>
          <p:nvPr>
            <p:custDataLst>
              <p:tags r:id="rId146"/>
            </p:custDataLst>
          </p:nvPr>
        </p:nvSpPr>
        <p:spPr>
          <a:xfrm>
            <a:off x="6752821" y="409096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6/24 - 6/26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3" name="OTLSHAPE_T_7b6fba2144cf463e8b9daf026c745a6d_Shape"/>
          <p:cNvSpPr/>
          <p:nvPr>
            <p:custDataLst>
              <p:tags r:id="rId147"/>
            </p:custDataLst>
          </p:nvPr>
        </p:nvSpPr>
        <p:spPr>
          <a:xfrm>
            <a:off x="6702021" y="4323503"/>
            <a:ext cx="939800" cy="1270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4" name="OTLSHAPE_T_7b6fba2144cf463e8b9daf026c745a6d_ShapePercentage" hidden="1"/>
          <p:cNvSpPr/>
          <p:nvPr>
            <p:custDataLst>
              <p:tags r:id="rId148"/>
            </p:custDataLst>
          </p:nvPr>
        </p:nvSpPr>
        <p:spPr>
          <a:xfrm>
            <a:off x="6702021" y="4323503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5" name="OTLSHAPE_T_7b6fba2144cf463e8b9daf026c745a6d_Duration" hidden="1"/>
          <p:cNvSpPr txBox="1"/>
          <p:nvPr>
            <p:custDataLst>
              <p:tags r:id="rId149"/>
            </p:custDataLst>
          </p:nvPr>
        </p:nvSpPr>
        <p:spPr>
          <a:xfrm>
            <a:off x="0" y="430174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76" name="OTLSHAPE_T_7b6fba2144cf463e8b9daf026c745a6d_TextPercentage" hidden="1"/>
          <p:cNvSpPr txBox="1"/>
          <p:nvPr>
            <p:custDataLst>
              <p:tags r:id="rId150"/>
            </p:custDataLst>
          </p:nvPr>
        </p:nvSpPr>
        <p:spPr>
          <a:xfrm>
            <a:off x="0" y="44567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77" name="OTLSHAPE_T_7b6fba2144cf463e8b9daf026c745a6d_StartDate" hidden="1"/>
          <p:cNvSpPr txBox="1"/>
          <p:nvPr>
            <p:custDataLst>
              <p:tags r:id="rId151"/>
            </p:custDataLst>
          </p:nvPr>
        </p:nvSpPr>
        <p:spPr>
          <a:xfrm>
            <a:off x="0" y="445676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8" name="OTLSHAPE_T_7b6fba2144cf463e8b9daf026c745a6d_EndDate" hidden="1"/>
          <p:cNvSpPr txBox="1"/>
          <p:nvPr>
            <p:custDataLst>
              <p:tags r:id="rId152"/>
            </p:custDataLst>
          </p:nvPr>
        </p:nvSpPr>
        <p:spPr>
          <a:xfrm>
            <a:off x="0" y="445676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9" name="OTLSHAPE_T_7b6fba2144cf463e8b9daf026c745a6d_Title"/>
          <p:cNvSpPr txBox="1"/>
          <p:nvPr>
            <p:custDataLst>
              <p:tags r:id="rId153"/>
            </p:custDataLst>
          </p:nvPr>
        </p:nvSpPr>
        <p:spPr>
          <a:xfrm>
            <a:off x="5832283" y="4301744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2" smtClean="0">
                <a:solidFill>
                  <a:schemeClr val="accent3"/>
                </a:solidFill>
                <a:latin typeface="Calibri" panose="020F0502020204030204" pitchFamily="34" charset="0"/>
              </a:rPr>
              <a:t>Sub-sections 1</a:t>
            </a:r>
            <a:endParaRPr lang="en-US" sz="1100" spc="-2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80" name="OTLSHAPE_T_7b6fba2144cf463e8b9daf026c745a6d_JoinedDate"/>
          <p:cNvSpPr txBox="1"/>
          <p:nvPr>
            <p:custDataLst>
              <p:tags r:id="rId154"/>
            </p:custDataLst>
          </p:nvPr>
        </p:nvSpPr>
        <p:spPr>
          <a:xfrm>
            <a:off x="7684705" y="432498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6/27 - 7/3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81" name="OTLSHAPE_T_8d75aaf91f11405d8720698af5304071_Shape"/>
          <p:cNvSpPr/>
          <p:nvPr>
            <p:custDataLst>
              <p:tags r:id="rId155"/>
            </p:custDataLst>
          </p:nvPr>
        </p:nvSpPr>
        <p:spPr>
          <a:xfrm>
            <a:off x="6702021" y="4557522"/>
            <a:ext cx="8001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2" name="OTLSHAPE_T_8d75aaf91f11405d8720698af5304071_ShapePercentage" hidden="1"/>
          <p:cNvSpPr/>
          <p:nvPr>
            <p:custDataLst>
              <p:tags r:id="rId156"/>
            </p:custDataLst>
          </p:nvPr>
        </p:nvSpPr>
        <p:spPr>
          <a:xfrm>
            <a:off x="6702021" y="4557522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3" name="OTLSHAPE_T_8d75aaf91f11405d8720698af5304071_Duration" hidden="1"/>
          <p:cNvSpPr txBox="1"/>
          <p:nvPr>
            <p:custDataLst>
              <p:tags r:id="rId157"/>
            </p:custDataLst>
          </p:nvPr>
        </p:nvSpPr>
        <p:spPr>
          <a:xfrm>
            <a:off x="0" y="45357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84" name="OTLSHAPE_T_8d75aaf91f11405d8720698af5304071_TextPercentage" hidden="1"/>
          <p:cNvSpPr txBox="1"/>
          <p:nvPr>
            <p:custDataLst>
              <p:tags r:id="rId158"/>
            </p:custDataLst>
          </p:nvPr>
        </p:nvSpPr>
        <p:spPr>
          <a:xfrm>
            <a:off x="0" y="46907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85" name="OTLSHAPE_T_8d75aaf91f11405d8720698af5304071_StartDate" hidden="1"/>
          <p:cNvSpPr txBox="1"/>
          <p:nvPr>
            <p:custDataLst>
              <p:tags r:id="rId159"/>
            </p:custDataLst>
          </p:nvPr>
        </p:nvSpPr>
        <p:spPr>
          <a:xfrm>
            <a:off x="0" y="469078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86" name="OTLSHAPE_T_8d75aaf91f11405d8720698af5304071_EndDate" hidden="1"/>
          <p:cNvSpPr txBox="1"/>
          <p:nvPr>
            <p:custDataLst>
              <p:tags r:id="rId160"/>
            </p:custDataLst>
          </p:nvPr>
        </p:nvSpPr>
        <p:spPr>
          <a:xfrm>
            <a:off x="0" y="469078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87" name="OTLSHAPE_T_8d75aaf91f11405d8720698af5304071_Title"/>
          <p:cNvSpPr txBox="1"/>
          <p:nvPr>
            <p:custDataLst>
              <p:tags r:id="rId161"/>
            </p:custDataLst>
          </p:nvPr>
        </p:nvSpPr>
        <p:spPr>
          <a:xfrm>
            <a:off x="5820683" y="453576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Sub-sub-task 1</a:t>
            </a:r>
            <a:endParaRPr lang="en-US" sz="11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88" name="OTLSHAPE_T_8d75aaf91f11405d8720698af5304071_JoinedDate"/>
          <p:cNvSpPr txBox="1"/>
          <p:nvPr>
            <p:custDataLst>
              <p:tags r:id="rId162"/>
            </p:custDataLst>
          </p:nvPr>
        </p:nvSpPr>
        <p:spPr>
          <a:xfrm>
            <a:off x="7551579" y="4559004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6/27 - 7/2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89" name="OTLSHAPE_T_dc59864a8fe6461f93f8543967c3a710_Shape"/>
          <p:cNvSpPr/>
          <p:nvPr>
            <p:custDataLst>
              <p:tags r:id="rId163"/>
            </p:custDataLst>
          </p:nvPr>
        </p:nvSpPr>
        <p:spPr>
          <a:xfrm>
            <a:off x="7500779" y="4791540"/>
            <a:ext cx="1397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0" name="OTLSHAPE_T_dc59864a8fe6461f93f8543967c3a710_ShapePercentage" hidden="1"/>
          <p:cNvSpPr/>
          <p:nvPr>
            <p:custDataLst>
              <p:tags r:id="rId164"/>
            </p:custDataLst>
          </p:nvPr>
        </p:nvSpPr>
        <p:spPr>
          <a:xfrm>
            <a:off x="7500779" y="479154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1" name="OTLSHAPE_T_dc59864a8fe6461f93f8543967c3a710_Duration" hidden="1"/>
          <p:cNvSpPr txBox="1"/>
          <p:nvPr>
            <p:custDataLst>
              <p:tags r:id="rId165"/>
            </p:custDataLst>
          </p:nvPr>
        </p:nvSpPr>
        <p:spPr>
          <a:xfrm>
            <a:off x="0" y="476978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92" name="OTLSHAPE_T_dc59864a8fe6461f93f8543967c3a710_TextPercentage" hidden="1"/>
          <p:cNvSpPr txBox="1"/>
          <p:nvPr>
            <p:custDataLst>
              <p:tags r:id="rId166"/>
            </p:custDataLst>
          </p:nvPr>
        </p:nvSpPr>
        <p:spPr>
          <a:xfrm>
            <a:off x="0" y="49248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93" name="OTLSHAPE_T_dc59864a8fe6461f93f8543967c3a710_StartDate" hidden="1"/>
          <p:cNvSpPr txBox="1"/>
          <p:nvPr>
            <p:custDataLst>
              <p:tags r:id="rId167"/>
            </p:custDataLst>
          </p:nvPr>
        </p:nvSpPr>
        <p:spPr>
          <a:xfrm>
            <a:off x="0" y="492480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4" name="OTLSHAPE_T_dc59864a8fe6461f93f8543967c3a710_EndDate" hidden="1"/>
          <p:cNvSpPr txBox="1"/>
          <p:nvPr>
            <p:custDataLst>
              <p:tags r:id="rId168"/>
            </p:custDataLst>
          </p:nvPr>
        </p:nvSpPr>
        <p:spPr>
          <a:xfrm>
            <a:off x="0" y="492480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5" name="OTLSHAPE_T_dc59864a8fe6461f93f8543967c3a710_Title"/>
          <p:cNvSpPr txBox="1"/>
          <p:nvPr>
            <p:custDataLst>
              <p:tags r:id="rId169"/>
            </p:custDataLst>
          </p:nvPr>
        </p:nvSpPr>
        <p:spPr>
          <a:xfrm>
            <a:off x="6619441" y="476978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smtClean="0">
                <a:solidFill>
                  <a:schemeClr val="accent3"/>
                </a:solidFill>
                <a:latin typeface="Calibri" panose="020F0502020204030204" pitchFamily="34" charset="0"/>
              </a:rPr>
              <a:t>Sub-sub-task 2</a:t>
            </a:r>
            <a:endParaRPr lang="en-US" sz="1100" spc="-4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596" name="OTLSHAPE_T_dc59864a8fe6461f93f8543967c3a710_JoinedDate"/>
          <p:cNvSpPr txBox="1"/>
          <p:nvPr>
            <p:custDataLst>
              <p:tags r:id="rId170"/>
            </p:custDataLst>
          </p:nvPr>
        </p:nvSpPr>
        <p:spPr>
          <a:xfrm>
            <a:off x="7684705" y="4793022"/>
            <a:ext cx="152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mtClean="0">
                <a:solidFill>
                  <a:srgbClr val="BFBFBF"/>
                </a:solidFill>
                <a:latin typeface="Calibri" panose="020F0502020204030204" pitchFamily="34" charset="0"/>
              </a:rPr>
              <a:t>7/3</a:t>
            </a:r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44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2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nRydWUsIlZlcnNpb24iOnsiJGlkIjoiMiIsIlZlcnNpb24iOiIzLjAuMS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My4wLCJIZWlnaHQiOjEz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E2NSwiRyI6MTY1LCJCIjoxNjV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ZGQgTU1NIGQiLCJTZXBhcmF0b3IiOiIvIiwiVXNlSW50ZXJuYXRpb25hbERhdGVGb3JtYXQiOmZhbHNlfSwiSXNWaXNpYmxlIjp0cnVlLCJQYXJlbnRTdHlsZSI6bnVsbH0sIkRlZmF1bHRUYXNrU3R5bGUiOnsiJGlkIjoiODAiLCJTaGFwZSI6MSwiU2hhcGVUaGlja25lc3MiOjA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A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mZhbHNlLCJJc0l0YWxpYyI6ZmFsc2UsIklzVW5kZXJsaW5lZCI6ZmFsc2UsIlBhcmVudFN0eWxlIjpudWxsfSwiQXV0b1NpemUiOjAsIkZvcmVncm91bmQiOnsiJGlkIjoiMTA5IiwiQ29sb3IiOnsiJGlkIjoiMTEwIiwiQSI6MjU1LCJSIjoxNjUsIkciOjE2NSwiQiI6MTY1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iLCJTZXBhcmF0b3IiOiIvIiwiVXNlSW50ZXJuYXRpb25hbERhdGVGb3JtYXQiOmZhbHNlfSwiSXNWaXNpYmxlIjp0cnVlLCJQYXJlbnRTdHlsZSI6bnVsbH0sIlNob3dFbGFwc2VkVGltZUdyYWRpZW50U3R5bGUiOmZhbHNlfSwiU2NhbGUiOnsiJGlkIjoiMTIyIiwiU3RhcnREYXRlIjoiMjAxNy0wNS0xOVQwMDowMDowMFoiLCJFbmREYXRlIjoiMjAxNy0wNy0wM1QyMzo1OTo1OS45OTlaIiwiRm9ybWF0IjoidyIsIlR5cGUiOjEsIkF1dG9EYXRlUmFuZ2UiOnRydWUsIldvcmtpbmdEYXlzIjozMSwiVG9kYXlNYXJrZXJUZXh0IjoiVG9kYXkiLCJBdXRvU2NhbGVUeXBlIjpmYWxzZX0sIk1pbGVzdG9uZXMiOlt7IiRpZCI6IjEyMyIsIkRhdGUiOiIyMDE3LTA1LTE5VDIzOjU5OjU5Ljk5OVoiLCJTdHlsZSI6eyIkaWQiOiIxMjQiLCJTaGFwZSI6MTMsIkNvbm5lY3Rvck1hcmdpbiI6eyIkcmVmIjoiNTQifSwiQ29ubmVjdG9yU3R5bGUiOnsiJGlkIjoiMTI1IiwiTGluZUNvbG9yIjp7IiRpZCI6IjEyNiIsIiR0eXBlIjoiTkxSRS5Db21tb24uRG9tLlNvbGlkQ29sb3JCcnVzaCwgTkxSRS5Db21tb24iLCJDb2xvciI6eyIkaWQiOiIxMjciLCJBIjoyNTUsIlIiOjI1NSwiRyI6MTkyLCJCIjowfX0sIkxpbmVXZWlnaHQiOjEuMCwiTGluZVR5cGUiOjAsIlBhcmVudFN0eWxlIjp7IiRyZWYiOiI1NSJ9fSwiSXNCZWxvd1RpbWViYW5kIjp0cnVlLCJIaWRlRGF0ZSI6ZmFsc2UsIlNoYXBlU2l6ZSI6MSwiU3BhY2luZyI6MC4wLCJQYWRkaW5nIjp7IiRpZCI6IjEyOCIsIlRvcCI6MCwiTGVmdCI6MCwiUmlnaHQiOjAsIkJvdHRvbSI6MH0sIlNoYXBlU3R5bGUiOnsiJGlkIjoiMTI5IiwiTWFyZ2luIjp7IiRyZWYiOiI2MCJ9LCJQYWRkaW5nIjp7IiRyZWYiOiI2MSJ9LCJCYWNrZ3JvdW5kIjp7IiRpZCI6IjEzMCIsIkNvbG9yIjp7IiRpZCI6IjEzMSIsIkEiOjI1NSwiUiI6MjU1LCJHIjoxOTIsIkIiOjB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2MjY0MTk2NDAwNTgzNTI4LCJJc0N1c3RvbSI6dHJ1ZX0sIklkIjoiY2U0OWI0NjEtZGFkYS00YjRiLWE4MDEtNmY5N2M1ZDY5MTIwIiwiSW1wb3J0SWQiOm51bGwsIlRpdGxlIjoiTWlsZXN0b25lIDEiLCJOb3RlIjpudWxsLCJIeXBlcmxpbmsiOm51bGwsIklzQ2hhbmdlZCI6ZmFsc2UsIklzTmV3Ijp0cnVlfSx7IiRpZCI6IjEzOSIsIkRhdGUiOiIyMDE3LTA1LTIzVDIzOjU5OjU5Ljk5OVoiLCJTdHlsZSI6eyIkaWQiOiIxNDAiLCJTaGFwZSI6MSwiQ29ubmVjdG9yTWFyZ2luIjp7IiRyZWYiOiI1NCJ9LCJDb25uZWN0b3JTdHlsZSI6eyIkaWQiOiIxNDEiLCJMaW5lQ29sb3IiOnsiJGlkIjoiMTQyIiwiJHR5cGUiOiJOTFJFLkNvbW1vbi5Eb20uU29saWRDb2xvckJydXNoLCBOTFJFLkNvbW1vbiIsIkNvbG9yIjp7IiRpZCI6IjE0MyIsIkEiOjI1NSwiUiI6OTEsIkciOjE1NSwiQiI6MjEzfX0sIkxpbmVXZWlnaHQiOjEuMCwiTGluZVR5cGUiOjAsIlBhcmVudFN0eWxlIjp7IiRyZWYiOiI1NSJ9fSwiSXNCZWxvd1RpbWViYW5kIjp0cnVlLCJIaWRlRGF0ZSI6ZmFsc2UsIlNoYXBlU2l6ZSI6MSwiU3BhY2luZyI6MC4wLCJQYWRkaW5nIjp7IiRpZCI6IjE0NCIsIlRvcCI6MCwiTGVmdCI6MCwiUmlnaHQiOjAsIkJvdHRvbSI6MH0sIlNoYXBlU3R5bGUiOnsiJGlkIjoiMTQ1IiwiTWFyZ2luIjp7IiRyZWYiOiI2MCJ9LCJQYWRkaW5nIjp7IiRyZWYiOiI2MSJ9LCJCYWNrZ3JvdW5kIjp7IiRpZCI6IjE0NiIsIkNvbG9yIjp7IiRpZCI6IjE0NyIsIkEiOjI1NSwiUiI6OTEsIkciOjE1NSwiQiI6MjEzfX0sIklzVmlzaWJsZSI6dHJ1ZSwiV2lkdGgiOjE4LjAsIkhlaWdodCI6MjAuMCwiQm9yZGVyU3R5bGUiOnsiJGlkIjoiMTQ4IiwiTGluZUNvbG9yIjp7IiRyZWYiOiI2MyJ9LCJMaW5lV2VpZ2h0IjowLjAsIkxpbmVUeXBlIjowLCJQYXJlbnRTdHlsZSI6eyIkcmVmIjoiNjIifX0sIlBhcmVudFN0eWxlIjp7IiRyZWYiOiI1OSJ9fSwiVGl0bGVTdHlsZSI6eyIkaWQiOiIxNDkiLCJGb250U2V0dGluZ3MiOnsiJGlkIjoiMTUwIiwiRm9udFNpemUiOjExLCJGb250TmFtZSI6IkNhbGlicmkiLCJJc0JvbGQiOnRydWUsIklzSXRhbGljIjpmYWxzZSwiSXNVbmRlcmxpbmVkIjpmYWxzZSwiUGFyZW50U3R5bGUiOnsiJHJlZiI6IjY2In19LCJBdXRvU2l6ZSI6MCwiRm9yZWdyb3VuZCI6eyIkcmVmIjoiNjcifSwiTWF4V2lkdGgiOjU2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ZmN2RlY2I2LWUwZGItNDg1MS1hYzc3LWNjODkwMjQ0MDAwNyIsIkltcG9ydElkIjpudWxsLCJUaXRsZSI6Ik1pbGVzdG9uZSAyIiwiTm90ZSI6bnVsbCwiSHlwZXJsaW5rIjpudWxsLCJJc0NoYW5nZWQiOmZhbHNlLCJJc05ldyI6dHJ1ZX0seyIkaWQiOiIxNTUiLCJEYXRlIjoiMjAxNy0wNi0wM1QyMzo1OTo1OS45OTlaIiwiU3R5bGUiOnsiJGlkIjoiMTU2IiwiU2hhcGUiOjEsIkNvbm5lY3Rvck1hcmdpbiI6eyIkcmVmIjoiNTQifSwiQ29ubmVjdG9yU3R5bGUiOnsiJGlkIjoiMTU3IiwiTGluZUNvbG9yIjp7IiRpZCI6IjE1OCIsIiR0eXBlIjoiTkxSRS5Db21tb24uRG9tLlNvbGlkQ29sb3JCcnVzaCwgTkxSRS5Db21tb24iLCJDb2xvciI6eyIkaWQiOiIxNTkiLCJBIjoyNTUsIlIiOjIzNywiRyI6MTI1LCJCIjo0OX19LCJMaW5lV2VpZ2h0IjoxLjAsIkxpbmVUeXBlIjowLCJQYXJlbnRTdHlsZSI6eyIkcmVmIjoiNTUifX0sIklzQmVsb3dUaW1lYmFuZCI6dHJ1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IzNywiRyI6MTI1LCJCIjo0OX19LCJJc1Zpc2libGUiOnRydWUsIldpZHRoIjoxOC4wLCJIZWlnaHQiOjIwLjAsIkJvcmRlclN0eWxlIjp7IiRpZCI6IjE2NCIsIkxpbmVDb2xvciI6eyIkcmVmIjoiNjMifSwiTGluZVdlaWdodCI6MC4wLCJMaW5lVHlwZSI6MCwiUGFyZW50U3R5bGUiOnsiJHJlZiI6IjYyIn19LCJQYXJlbnRTdHlsZSI6eyIkcmVmIjoiNTkifX0sIlRpdGxlU3R5bGUiOnsiJGlkIjoiMTY1IiwiRm9udFNldHRpbmdzIjp7IiRpZCI6IjE2NiIsIkZvbnRTaXplIjoxMSwiRm9udE5hbWUiOiJDYWxpYnJpIiwiSXNCb2xkIjp0cnVlLCJJc0l0YWxpYyI6ZmFsc2UsIklzVW5kZXJsaW5lZCI6ZmFsc2UsIlBhcmVudFN0eWxlIjp7IiRyZWYiOiI2NiJ9fSwiQXV0b1NpemUiOjAsIkZvcmVncm91bmQiOnsiJHJlZiI6IjY3In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Y3IiwiTGluZUNvbG9yIjpudWxsLCJMaW5lV2VpZ2h0IjowLjAsIkxpbmVUeXBlIjowLCJQYXJlbnRTdHlsZSI6bnVsbH0sIlBhcmVudFN0eWxlIjp7IiRyZWYiOiI2NSJ9fSwiRGF0ZVN0eWxlIjp7IiRpZCI6IjE2OCIsIkZvbnRTZXR0aW5ncyI6eyIkaWQiOiIxNj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AiLCJMaW5lQ29sb3IiOm51bGwsIkxpbmVXZWlnaHQiOjAuMCwiTGluZVR5cGUiOjAsIlBhcmVudFN0eWxlIjpudWxsfSwiUGFyZW50U3R5bGUiOnsiJHJlZiI6IjcyIn19LCJEYXRlRm9ybWF0Ijp7IiRyZWYiOiI3OSJ9LCJJc1Zpc2libGUiOnRydWUsIlBhcmVudFN0eWxlIjp7IiRyZWYiOiI1MyJ9fSwiUG9zaXRpb24iOnsiUmF0aW8iOjAuMTIwNTQ2NDY4ODUyNDc4OCwiSXNDdXN0b20iOnRydWV9LCJJZCI6Ijk0MzhiODVlLWUxZjUtNDA2MS05ODA3LTMzYmQ0NzQ4OTA5NCIsIkltcG9ydElkIjpudWxsLCJUaXRsZSI6Ik1pbGVzdG9uZSAzIiwiTm90ZSI6bnVsbCwiSHlwZXJsaW5rIjpudWxsLCJJc0NoYW5nZWQiOmZhbHNlLCJJc05ldyI6dHJ1ZX0seyIkaWQiOiIxNzEiLCJEYXRlIjoiMjAxNy0wNi0xOFQyMzo1OTo1OS45OTlaIiwiU3R5bGUiOnsiJGlkIjoiMTcyIiwiU2hhcGUiOjEsIkNvbm5lY3Rvck1hcmdpbiI6eyIkcmVmIjoiNTQifSwiQ29ubmVjdG9yU3R5bGUiOnsiJGlkIjoiMTczIiwiTGluZUNvbG9yIjp7IiRpZCI6IjE3NCIsIiR0eXBlIjoiTkxSRS5Db21tb24uRG9tLlNvbGlkQ29sb3JCcnVzaCwgTkxSRS5Db21tb24iLCJDb2xvciI6eyIkaWQiOiIxNzUiLCJBIjoyNTUsIlIiOjE3OCwiRyI6MTQsIkIiOjE4fX0sIkxpbmVXZWlnaHQiOjEuMCwiTGluZVR5cGUiOjAsIlBhcmVudFN0eWxlIjp7IiRyZWYiOiI1NSJ9fSwiSXNCZWxvd1RpbWViYW5kIjp0cnVlLCJIaWRlRGF0ZSI6ZmFsc2UsIlNoYXBlU2l6ZSI6MSwiU3BhY2luZyI6MC4wLCJQYWRkaW5nIjp7IiRpZCI6IjE3NiIsIlRvcCI6MCwiTGVmdCI6MCwiUmlnaHQiOjAsIkJvdHRvbSI6MH0sIlNoYXBlU3R5bGUiOnsiJGlkIjoiMTc3IiwiTWFyZ2luIjp7IiRyZWYiOiI2MCJ9LCJQYWRkaW5nIjp7IiRyZWYiOiI2MSJ9LCJCYWNrZ3JvdW5kIjp7IiRpZCI6IjE3OCIsIkNvbG9yIjp7IiRpZCI6IjE3OSIsIkEiOjI1NSwiUiI6MTc4LCJHIjoxNCwiQiI6MTh9fSwiSXNWaXNpYmxlIjp0cnVlLCJXaWR0aCI6MTguMCwiSGVpZ2h0IjoyMC4wLCJCb3JkZXJTdHlsZSI6eyIkaWQiOiIxODAiLCJMaW5lQ29sb3IiOnsiJHJlZiI6IjYzIn0sIkxpbmVXZWlnaHQiOjAuMCwiTGluZVR5cGUiOjAsIlBhcmVudFN0eWxlIjp7IiRyZWYiOiI2MiJ9fSwiUGFyZW50U3R5bGUiOnsiJHJlZiI6IjU5In19LCJUaXRsZVN0eWxlIjp7IiRpZCI6IjE4MSIsIkZvbnRTZXR0aW5ncyI6eyIkaWQiOiIxODI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MyIsIkxpbmVDb2xvciI6bnVsbCwiTGluZVdlaWdodCI6MC4wLCJMaW5lVHlwZSI6MCwiUGFyZW50U3R5bGUiOm51bGx9LCJQYXJlbnRTdHlsZSI6eyIkcmVmIjoiNjUifX0sIkRhdGVTdHlsZSI6eyIkaWQiOiIxODQiLCJGb250U2V0dGluZ3MiOnsiJGlkIjoiMTg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2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ZDY1NWYwODktNDc3Yi00MzZmLWFjYzUtMzA0ODBlYWU4NGU1IiwiSW1wb3J0SWQiOm51bGwsIlRpdGxlIjoiTWlsZXN0b25lIDQiLCJOb3RlIjpudWxsLCJIeXBlcmxpbmsiOm51bGwsIklzQ2hhbmdlZCI6ZmFsc2UsIklzTmV3Ijp0cnVlfSx7IiRpZCI6IjE4NyIsIkRhdGUiOiIyMDE3LTA3LTAzVDIzOjU5OjU5Ljk5OVoiLCJTdHlsZSI6eyIkaWQiOiIxODgiLCJTaGFwZSI6MTQsIkNvbm5lY3Rvck1hcmdpbiI6eyIkcmVmIjoiNTQifSwiQ29ubmVjdG9yU3R5bGUiOnsiJGlkIjoiMTg5IiwiTGluZUNvbG9yIjp7IiRpZCI6IjE5MCIsIiR0eXBlIjoiTkxSRS5Db21tb24uRG9tLlNvbGlkQ29sb3JCcnVzaCwgTkxSRS5Db21tb24iLCJDb2xvciI6eyIkaWQiOiIxOTEiLCJBIjoyNTUsIlIiOjExMiwiRyI6MTczLCJCIjo3MX19LCJMaW5lV2VpZ2h0IjoxLjAsIkxpbmVUeXBlIjowLCJQYXJlbnRTdHlsZSI6eyIkcmVmIjoiNTUifX0sIklzQmVsb3dUaW1lYmFuZCI6dHJ1ZSwiSGlkZURhdGUiOmZhbHNlLCJTaGFwZVNpemUiOjEsIlNwYWNpbmciOjAuMCwiUGFkZGluZyI6eyIkaWQiOiIxOTIiLCJUb3AiOjAsIkxlZnQiOjAsIlJpZ2h0IjowLCJCb3R0b20iOjB9LCJTaGFwZVN0eWxlIjp7IiRpZCI6IjE5MyIsIk1hcmdpbiI6eyIkcmVmIjoiNjAifSwiUGFkZGluZyI6eyIkcmVmIjoiNjEifSwiQmFja2dyb3VuZCI6eyIkaWQiOiIxOTQiLCJDb2xvciI6eyIkaWQiOiIxOTUiLCJBIjoyNTUsIlIiOjExMiwiRyI6MTczLCJCIjo3MX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yZWYiOiI3OSJ9LCJJc1Zpc2libGUiOnRydWUsIlBhcmVudFN0eWxlIjp7IiRyZWYiOiI1MyJ9fSwiUG9zaXRpb24iOnsiUmF0aW8iOjAuMTIwNTQ2NDY4ODUyNDc4OCwiSXNDdXN0b20iOnRydWV9LCJJZCI6IjAwYjc5NDk4LTJmNDEtNDg3YS1hMjI4LTU4NjRlMzBjMDQ0NSIsIkltcG9ydElkIjpudWxsLCJUaXRsZSI6Ik1pbGVzdG9uZSA1IiwiTm90ZSI6bnVsbCwiSHlwZXJsaW5rIjpudWxsLCJJc0NoYW5nZWQiOmZhbHNlLCJJc05ldyI6dHJ1ZX1dLCJUYXNrcyI6W3siJGlkIjoiMjAzIiwiR3JvdXBOYW1lIjpudWxsLCJTdGFydERhdGUiOiIyMDE3LTA1LTE5VDAwOjAwOjAwWiIsIkVuZERhdGUiOiIyMDE3LTA2LTAyVDIzOjU5OjU5Ljk5OVoiLCJQZXJjZW50YWdlQ29tcGxldGUiOjEwMC4wLCJTdHlsZSI6eyIkaWQiOiIyMDQiLCJTaGFwZSI6NiwiU2hhcGVUaGlja25lc3MiOjEsIkR1cmF0aW9uRm9ybWF0IjowLCJJbmNsdWRlTm9uV29ya2luZ0RheXNJbkR1cmF0aW9uIjpmYWxzZSwiUGVyY2VudGFnZUNvbXBsZXRlU3R5bGUiOnsiJGlkIjoiMjA1IiwiRm9udFNldHRpbmdzIjp7IiRpZCI6IjIwNiIsIkZvbnRTaXplIjoxMCwiRm9udE5hbWUiOiJDYWxpYnJpIiwiSXNCb2xkIjpmYWxzZSwiSXNJdGFsaWMiOmZhbHNlLCJJc1VuZGVybGluZWQiOmZhbHNlLCJQYXJlbnRTdHlsZSI6eyIkcmVmIjoiODIifX0sIkF1dG9TaXplIjowLCJGb3JlZ3JvdW5kIjp7IiRpZCI6IjIwNyIsIkNvbG9yIjp7IiRpZCI6IjIwOCIsIkEiOjI1NSwiUiI6MjM3LCJHIjoxMjUsIkIiOjQ5fX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5IiwiTGluZUNvbG9yIjpudWxsLCJMaW5lV2VpZ2h0IjowLjAsIkxpbmVUeXBlIjowLCJQYXJlbnRTdHlsZSI6bnVsbH0sIlBhcmVudFN0eWxlIjp7IiRyZWYiOiI4MSJ9fSwiRHVyYXRpb25TdHlsZSI6eyIkaWQiOiIyMTAiLCJGb250U2V0dGluZ3MiOnsiJGlkIjoiMjE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yIiwiTGluZUNvbG9yIjpudWxsLCJMaW5lV2VpZ2h0IjowLjAsIkxpbmVUeXBlIjowLCJQYXJlbnRTdHlsZSI6bnVsbH0sIlBhcmVudFN0eWxlIjp7IiRyZWYiOiI4OCJ9fSwiSG9yaXpvbnRhbENvbm5lY3RvclN0eWxlIjp7IiRpZCI6IjIxMyIsIkxpbmVDb2xvciI6eyIkcmVmIjoiOTYifSwiTGluZVdlaWdodCI6MC4wLCJMaW5lVHlwZSI6MCwiUGFyZW50U3R5bGUiOnsiJHJlZiI6Ijk1In19LCJWZXJ0aWNhbENvbm5lY3RvclN0eWxlIjp7IiRpZCI6IjIxNCIsIkxpbmVDb2xvciI6eyIkaWQiOiIyMTUiLCIkdHlwZSI6Ik5MUkUuQ29tbW9uLkRvbS5Tb2xpZENvbG9yQnJ1c2gsIE5MUkUuQ29tbW9uIiwiQ29sb3IiOnsiJGlkIjoiMjE2IiwiQSI6MjU1LCJSIjoxMTIsIkciOjE3MywiQiI6NzF9fSwiTGluZVdlaWdodCI6MS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yMTciLCJNYXJnaW4iOnsiJHJlZiI6IjEwMiJ9LCJQYWRkaW5nIjp7IiRpZCI6IjIxOCIsIlRvcCI6MywiTGVmdCI6MCwiUmlnaHQiOjAsIkJvdHRvbSI6NH0sIkJhY2tncm91bmQiOnsiJGlkIjoiMjE5IiwiQ29sb3IiOnsiJGlkIjoiMjIwIiwiQSI6MjU1LCJSIjoxNTAsIkciOjIxNCwiQiI6NjZ9fSwiSXNWaXNpYmxlIjp0cnVlLCJXaWR0aCI6MC4wLCJIZWlnaHQiOjE2LjAsIkJvcmRlclN0eWxlIjp7IiRpZCI6IjIyMSIsIkxpbmVDb2xvciI6eyIkaWQiOiIyMjIiLCIkdHlwZSI6Ik5MUkUuQ29tbW9uLkRvbS5Tb2xpZENvbG9yQnJ1c2gsIE5MUkUuQ29tbW9uIiwiQ29sb3IiOnsiJGlkIjoiMjIzIiwiQSI6MjU1LCJSIjoyNTUsIkciOjAsIkIiOjB9fSwiTGluZVdlaWdodCI6MC4wLCJMaW5lVHlwZSI6MCwiUGFyZW50U3R5bGUiOm51bGx9LCJQYXJlbnRTdHlsZSI6eyIkcmVmIjoiMTAxIn19LCJUaXRsZVN0eWxlIjp7IiRpZCI6IjIyNCIsIkZvbnRTZXR0aW5ncyI6eyIkaWQiOiIyMjUiLCJGb250U2l6ZSI6MTEsIkZvbnROYW1lIjoiQ2FsaWJyaSIsIklzQm9sZCI6dHJ1ZSwiSXNJdGFsaWMiOmZhbHNlLCJJc1VuZGVybGluZWQiOmZhbHNlLCJQYXJlbnRTdHlsZSI6eyIkcmVmIjoiMTA4In19LCJBdXRvU2l6ZSI6MCwiRm9yZWdyb3VuZCI6eyIkaWQiOiIyMjYiLCJDb2xvciI6eyIkaWQiOiIyMjciLCJBIjoyNTUsIlIiOjAsIkciOjAsIkIiOjB9fSwiTWF4V2lkdGgiOjQ4LjIxNjMwMDk2NDM1NTQ2O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jI4IiwiTGluZUNvbG9yIjpudWxsLCJMaW5lV2VpZ2h0IjowLjAsIkxpbmVUeXBlIjowLCJQYXJlbnRTdHlsZSI6bnVsbH0sIlBhcmVudFN0eWxlIjp7IiRyZWYiOiIxMDcifX0sIkRhdGVTdHlsZSI6eyIkaWQiOiIyMjkiLCJGb250U2V0dGluZ3MiOnsiJGlkIjoiMjMwIiwiRm9udFNpemUiOjEwLCJGb250TmFtZSI6IkNhbGlicmkiLCJJc0JvbGQiOnRydWUsIklzSXRhbGljIjpmYWxzZSwiSXNVbmRlcmxpbmVkIjpmYWxzZSwiUGFyZW50U3R5bGUiOnsiJHJlZiI6IjExNSJ9fSwiQXV0b1NpemUiOjAsIkZvcmVncm91bmQiOnsiJGlkIjoiMjMxIiwiQ29sb3IiOnsiJGlkIjoiMjMyIiwiQSI6MjU1LCJSIjoxMTIsIkciOjE3MywiQiI6Nz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zMiLCJMaW5lQ29sb3IiOm51bGwsIkxpbmVXZWlnaHQiOjAuMCwiTGluZVR5cGUiOjAsIlBhcmVudFN0eWxlIjpudWxsfSwiUGFyZW50U3R5bGUiOnsiJHJlZiI6IjExNCJ9fSwiRGF0ZUZvcm1hdCI6eyIkaWQiOiIyMzQiLCJGb3JtYXRTdHJpbmciOiJNTU0gZCIsIlNlcGFyYXRvciI6Ii8iLCJVc2VJbnRlcm5hdGlvbmFsRGF0ZUZvcm1hdCI6ZmFsc2V9LCJJc1Zpc2libGUiOnRydWUsIlBhcmVudFN0eWxlIjp7IiRyZWYiOiI4MCJ9fSwiSW5kZXgiOjEsIklkIjoiMjUwOGVmYTItOGZmMy00OWRhLThiYzYtODM3YjBjMTJmM2YyIiwiSW1wb3J0SWQiOm51bGwsIlRpdGxlIjoiU0VDVElPTiAxIiwiTm90ZSI6bnVsbCwiSHlwZXJsaW5rIjpudWxsLCJJc0NoYW5nZWQiOmZhbHNlLCJJc05ldyI6dHJ1ZX0seyIkaWQiOiIyMzUiLCJHcm91cE5hbWUiOm51bGwsIlN0YXJ0RGF0ZSI6IjIwMTctMDUtMTlUMDA6MDA6MDBaIiwiRW5kRGF0ZSI6IjIwMTctMDUtMjNUMjM6NTk6NTkuOTk5WiIsIlBlcmNlbnRhZ2VDb21wbGV0ZSI6bnVsbCwiU3R5bGUiOnsiJGlkIjoiMjM2IiwiU2hhcGUiOjMsIlNoYXBlVGhpY2tuZXNzIjow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kiLCJMaW5lQ29sb3IiOm51bGwsIkxpbmVXZWlnaHQiOjAuMCwiTGluZVR5cGUiOjAsIlBhcmVudFN0eWxlIjpudWxsfSwiUGFyZW50U3R5bGUiOnsiJHJlZiI6IjgxIn19LCJEdXJhdGlvblN0eWxlIjp7IiRpZCI6IjI0MCIsIkZvbnRTZXR0aW5ncyI6eyIkaWQiOiIy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IiLCJMaW5lQ29sb3IiOm51bGwsIkxpbmVXZWlnaHQiOjAuMCwiTGluZVR5cGUiOjAsIlBhcmVudFN0eWxlIjpudWxsfSwiUGFyZW50U3R5bGUiOnsiJHJlZiI6Ijg4In19LCJIb3Jpem9udGFsQ29ubmVjdG9yU3R5bGUiOnsiJGlkIjoiMjQzIiwiTGluZUNvbG9yIjp7IiRyZWYiOiI5NiJ9LCJMaW5lV2VpZ2h0IjowLjAsIkxpbmVUeXBlIjowLCJQYXJlbnRTdHlsZSI6eyIkcmVmIjoiOTUifX0sIlZlcnRpY2FsQ29ubmVjdG9yU3R5bGUiOnsiJGlkIjoiMjQ0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I0NSIsIk1hcmdpbiI6eyIkcmVmIjoiMTAyIn0sIlBhZGRpbmciOnsiJGlkIjoiMjQ2IiwiVG9wIjowLCJMZWZ0IjowLCJSaWdodCI6MiwiQm90dG9tIjowfSwiQmFja2dyb3VuZCI6eyIkaWQiOiIyNDciLCJDb2xvciI6eyIkaWQiOiIyNDgiLCJBIjoyNTUsIlIiOjkxLCJHIjoxNTUsIkIiOjIxM319LCJJc1Zpc2libGUiOnRydWUsIldpZHRoIjowLjAsIkhlaWdodCI6MTAuMCwiQm9yZGVyU3R5bGUiOnsiJGlkIjoiMjQ5IiwiTGluZUNvbG9yIjp7IiRpZCI6IjI1MCIsIiR0eXBlIjoiTkxSRS5Db21tb24uRG9tLlNvbGlkQ29sb3JCcnVzaCwgTkxSRS5Db21tb24iLCJDb2xvciI6eyIkaWQiOiIyNTEiLCJBIjoyNTUsIlIiOjI1NSwiRyI6MCwiQiI6MH19LCJMaW5lV2VpZ2h0IjowLjAsIkxpbmVUeXBlIjowLCJQYXJlbnRTdHlsZSI6bnVsbH0sIlBhcmVudFN0eWxlIjp7IiRyZWYiOiIxMDEifX0sIlRpdGxlU3R5bGUiOnsiJGlkIjoiMjUyIiwiRm9udFNldHRpbmdzIjp7IiRpZCI6IjI1MyIsIkZvbnRTaXplIjoxMSwiRm9udE5hbWUiOiJDYWxpYnJpIiwiSXNCb2xkIjpmYWxzZSwiSXNJdGFsaWMiOmZhbHNlLCJJc1VuZGVybGluZWQiOmZhbHNlLCJQYXJlbnRTdHlsZSI6eyIkcmVmIjoiMTA4In19LCJBdXRvU2l6ZSI6MCwiRm9yZWdyb3VuZCI6eyIkcmVmIjoiMTA5In0sIk1heFdpZHRoIjozOS42MzMzMDg0MTA2NDQ1MzE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I1NCIsIkxpbmVDb2xvciI6bnVsbCwiTGluZVdlaWdodCI6MC4wLCJMaW5lVHlwZSI6MCwiUGFyZW50U3R5bGUiOm51bGx9LCJQYXJlbnRTdHlsZSI6eyIkcmVmIjoiMTA3In19LCJEYXRlU3R5bGUiOnsiJGlkIjoiMjU1IiwiRm9udFNldHRpbmdzIjp7IiRpZCI6IjI1NiIsIkZvbnRTaXplIjo4LCJGb250TmFtZSI6IkNhbGlicmkiLCJJc0JvbGQiOmZhbHNlLCJJc0l0YWxpYyI6ZmFsc2UsIklzVW5kZXJsaW5lZCI6ZmFsc2UsIlBhcmVudFN0eWxlIjp7IiRyZWYiOiIxMTUifX0sIkF1dG9TaXplIjowLCJGb3JlZ3JvdW5kIjp7IiRpZCI6IjI1NyIsIkNvbG9yIjp7IiRpZCI6IjI1O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OSIsIkxpbmVDb2xvciI6bnVsbCwiTGluZVdlaWdodCI6MC4wLCJMaW5lVHlwZSI6MCwiUGFyZW50U3R5bGUiOm51bGx9LCJQYXJlbnRTdHlsZSI6eyIkcmVmIjoiMTE0In19LCJEYXRlRm9ybWF0Ijp7IiRpZCI6IjI2MCIsIkZvcm1hdFN0cmluZyI6Ik0vZCIsIlNlcGFyYXRvciI6Ii8iLCJVc2VJbnRlcm5hdGlvbmFsRGF0ZUZvcm1hdCI6ZmFsc2V9LCJJc1Zpc2libGUiOnRydWUsIlBhcmVudFN0eWxlIjp7IiRyZWYiOiI4MCJ9fSwiSW5kZXgiOjIsIklkIjoiOTExNjI3OGUtNWMyOS00NmEwLTg1ZGItNTc3NmRhMzIyZjNmIiwiSW1wb3J0SWQiOm51bGwsIlRpdGxlIjoiU3ViLXRhc2siLCJOb3RlIjpudWxsLCJIeXBlcmxpbmsiOm51bGwsIklzQ2hhbmdlZCI6ZmFsc2UsIklzTmV3Ijp0cnVlfSx7IiRpZCI6IjI2MSIsIkdyb3VwTmFtZSI6bnVsbCwiU3RhcnREYXRlIjoiMjAxNy0wNS0yNlQwMDowMDowMFoiLCJFbmREYXRlIjoiMjAxNy0wNS0yOFQyMzo1OTo1OS45OTlaIiwiUGVyY2VudGFnZUNvbXBsZXRlIjpudWxsLCJTdHlsZSI6eyIkaWQiOiIyNjIiLCJTaGFwZSI6MywiU2hhcGVUaGlja25lc3MiOjAsIkR1cmF0aW9uRm9ybWF0IjowLCJJbmNsdWRlTm9uV29ya2luZ0RheXNJbkR1cmF0aW9uIjpmYWxzZSwiUGVyY2VudGFnZUNvbXBsZXRlU3R5bGUiOnsiJGlkIjoiMjYzIiwiRm9udFNldHRpbmdzIjp7IiRpZCI6IjI2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SIsIkxpbmVDb2xvciI6bnVsbCwiTGluZVdlaWdodCI6MC4wLCJMaW5lVHlwZSI6MCwiUGFyZW50U3R5bGUiOm51bGx9LCJQYXJlbnRTdHlsZSI6eyIkcmVmIjoiODEifX0sIkR1cmF0aW9uU3R5bGUiOnsiJGlkIjoiMjY2IiwiRm9udFNldHRpbmdzIjp7IiRpZCI6IjI2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cxIiwiTWFyZ2luIjp7IiRyZWYiOiIxMDIifSwiUGFkZGluZyI6eyIkaWQiOiIyNzIiLCJUb3AiOjAsIkxlZnQiOjAsIlJpZ2h0IjoyLCJCb3R0b20iOjB9LCJCYWNrZ3JvdW5kIjp7IiRpZCI6IjI3MyIsIkNvbG9yIjp7IiRpZCI6IjI3NCIsIkEiOjI1NSwiUiI6MTk3LCJHIjo5MCwiQiI6MTd9fSwiSXNWaXNpYmxlIjp0cnVlLCJXaWR0aCI6MC4wLCJIZWlnaHQiOjEwLjAsIkJvcmRlclN0eWxlIjp7IiRpZCI6IjI3NSIsIkxpbmVDb2xvciI6eyIkaWQiOiIyNzYiLCIkdHlwZSI6Ik5MUkUuQ29tbW9uLkRvbS5Tb2xpZENvbG9yQnJ1c2gsIE5MUkUuQ29tbW9uIiwiQ29sb3IiOnsiJGlkIjoiMjc3IiwiQSI6MjU1LCJSIjoyNTUsIkciOjAsIkIiOjB9fSwiTGluZVdlaWdodCI6MC4wLCJMaW5lVHlwZSI6MCwiUGFyZW50U3R5bGUiOm51bGx9LCJQYXJlbnRTdHlsZSI6eyIkcmVmIjoiMTAxIn19LCJUaXRsZVN0eWxlIjp7IiRpZCI6IjI3OCIsIkZvbnRTZXR0aW5ncyI6eyIkaWQiOiIyNzkiLCJGb250U2l6ZSI6MTEsIkZvbnROYW1lIjoiQ2FsaWJyaSIsIklzQm9sZCI6ZmFsc2UsIklzSXRhbGljIjpmYWxzZSwiSXNVbmRlcmxpbmVkIjpmYWxzZSwiUGFyZW50U3R5bGUiOnsiJHJlZiI6IjEwOCJ9fSwiQXV0b1NpemUiOjAsIkZvcmVncm91bmQiOnsiJHJlZiI6IjEwOSJ9LCJNYXhXaWR0aCI6NDcuODM3NzE1MTQ4OTI1Nzgx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AiLCJMaW5lQ29sb3IiOm51bGwsIkxpbmVXZWlnaHQiOjAuMCwiTGluZVR5cGUiOjAsIlBhcmVudFN0eWxlIjpudWxsfSwiUGFyZW50U3R5bGUiOnsiJHJlZiI6IjEwNyJ9fSwiRGF0ZVN0eWxlIjp7IiRpZCI6IjI4MSIsIkZvbnRTZXR0aW5ncyI6eyIkaWQiOiIyODIiLCJGb250U2l6ZSI6OCwiRm9udE5hbWUiOiJDYWxpYnJpIiwiSXNCb2xkIjpmYWxzZSwiSXNJdGFsaWMiOmZhbHNlLCJJc1VuZGVybGluZWQiOmZhbHNlLCJQYXJlbnRTdHlsZSI6eyIkcmVmIjoiMTE1In19LCJBdXRvU2l6ZSI6MCwiRm9yZWdyb3VuZCI6eyIkaWQiOiIyODMiLCJDb2xvciI6eyIkaWQiOiIyODQ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UiLCJMaW5lQ29sb3IiOm51bGwsIkxpbmVXZWlnaHQiOjAuMCwiTGluZVR5cGUiOjAsIlBhcmVudFN0eWxlIjpudWxsfSwiUGFyZW50U3R5bGUiOnsiJHJlZiI6IjExNCJ9fSwiRGF0ZUZvcm1hdCI6eyIkaWQiOiIyODYiLCJGb3JtYXRTdHJpbmciOiJNL2QiLCJTZXBhcmF0b3IiOiIvIiwiVXNlSW50ZXJuYXRpb25hbERhdGVGb3JtYXQiOmZhbHNlfSwiSXNWaXNpYmxlIjp0cnVlLCJQYXJlbnRTdHlsZSI6eyIkcmVmIjoiODAifX0sIkluZGV4IjozLCJJZCI6Ijg1NzRmMjdhLTBjNjMtNGIwOC1iOTdjLTIwZTFlYjhiMWExMSIsIkltcG9ydElkIjpudWxsLCJUaXRsZSI6IlN1Yi10YXNrIDIiLCJOb3RlIjpudWxsLCJIeXBlcmxpbmsiOm51bGwsIklzQ2hhbmdlZCI6ZmFsc2UsIklzTmV3Ijp0cnVlfSx7IiRpZCI6IjI4NyIsIkdyb3VwTmFtZSI6bnVsbCwiU3RhcnREYXRlIjoiMjAxNy0wNS0yOVQwMDowMDowMFoiLCJFbmREYXRlIjoiMjAxNy0wNi0wMlQyMzo1OTo1OS45OTlaIiwiUGVyY2VudGFnZUNvbXBsZXRlIjpudWxsLCJTdHlsZSI6eyIkaWQiOiIyODgiLCJTaGFwZSI6MywiU2hhcGVUaGlja25lc3MiOjA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SIsIkxpbmVDb2xvciI6bnVsbCwiTGluZVdlaWdodCI6MC4wLCJMaW5lVHlwZSI6MCwiUGFyZW50U3R5bGUiOm51bGx9LCJQYXJlbnRTdHlsZSI6eyIkcmVmIjoiODEifX0sIkR1cmF0aW9uU3R5bGUiOnsiJGlkIjoiMjkyIiwiRm9udFNldHRpbmdzIjp7IiRpZCI6IjI5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NCIsIkxpbmVDb2xvciI6bnVsbCwiTGluZVdlaWdodCI6MC4wLCJMaW5lVHlwZSI6MCwiUGFyZW50U3R5bGUiOm51bGx9LCJQYXJlbnRTdHlsZSI6eyIkcmVmIjoiODgifX0sIkhvcml6b250YWxDb25uZWN0b3JTdHlsZSI6eyIkaWQiOiIyOTUiLCJMaW5lQ29sb3IiOnsiJHJlZiI6Ijk2In0sIkxpbmVXZWlnaHQiOjAuMCwiTGluZVR5cGUiOjAsIlBhcmVudFN0eWxlIjp7IiRyZWYiOiI5NSJ9fSwiVmVydGljYWxDb25uZWN0b3JTdHlsZSI6eyIkaWQiOiIyOT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k3IiwiTWFyZ2luIjp7IiRyZWYiOiIxMDIifSwiUGFkZGluZyI6eyIkaWQiOiIyOTgiLCJUb3AiOjAsIkxlZnQiOjAsIlJpZ2h0IjoyLCJCb3R0b20iOjB9LCJCYWNrZ3JvdW5kIjp7IiRpZCI6IjI5OSIsIkNvbG9yIjp7IiRpZCI6IjMwMCIsIkEiOjI1NSwiUiI6MTI0LCJHIjoxMjQsIkIiOjEyNH19LCJJc1Zpc2libGUiOnRydWUsIldpZHRoIjowLjAsIkhlaWdodCI6MTAuMCwiQm9yZGVyU3R5bGUiOnsiJGlkIjoiMzAxIiwiTGluZUNvbG9yIjp7IiRpZCI6IjMwMiIsIiR0eXBlIjoiTkxSRS5Db21tb24uRG9tLlNvbGlkQ29sb3JCcnVzaCwgTkxSRS5Db21tb24iLCJDb2xvciI6eyIkaWQiOiIzMDMiLCJBIjoyNTUsIlIiOjI1NSwiRyI6MCwiQiI6MH19LCJMaW5lV2VpZ2h0IjowLjAsIkxpbmVUeXBlIjowLCJQYXJlbnRTdHlsZSI6bnVsbH0sIlBhcmVudFN0eWxlIjp7IiRyZWYiOiIxMDEifX0sIlRpdGxlU3R5bGUiOnsiJGlkIjoiMzA0IiwiRm9udFNldHRpbmdzIjp7IiRpZCI6IjMwNSIsIkZvbnRTaXplIjoxMSwiRm9udE5hbWUiOiJDYWxpYnJpIiwiSXNCb2xkIjpmYWxzZSwiSXNJdGFsaWMiOmZhbHNlLCJJc1VuZGVybGluZWQiOmZhbHNlLCJQYXJlbnRTdHlsZSI6eyIkcmVmIjoiMTA4In19LCJBdXRvU2l6ZSI6MCwiRm9yZWdyb3VuZCI6eyIkcmVmIjoiMTA5In0sIk1heFdpZHRoIjo0Ny44Mzc3MTUxNDg5MjU3ODE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wNiIsIkxpbmVDb2xvciI6bnVsbCwiTGluZVdlaWdodCI6MC4wLCJMaW5lVHlwZSI6MCwiUGFyZW50U3R5bGUiOm51bGx9LCJQYXJlbnRTdHlsZSI6eyIkcmVmIjoiMTA3In19LCJEYXRlU3R5bGUiOnsiJGlkIjoiMzA3IiwiRm9udFNldHRpbmdzIjp7IiRpZCI6IjMwOCIsIkZvbnRTaXplIjo4LCJGb250TmFtZSI6IkNhbGlicmkiLCJJc0JvbGQiOmZhbHNlLCJJc0l0YWxpYyI6ZmFsc2UsIklzVW5kZXJsaW5lZCI6ZmFsc2UsIlBhcmVudFN0eWxlIjp7IiRyZWYiOiIxMTUifX0sIkF1dG9TaXplIjowLCJGb3JlZ3JvdW5kIjp7IiRpZCI6IjMwOSIsIkNvbG9yIjp7IiRpZCI6IjMxM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xMSIsIkxpbmVDb2xvciI6bnVsbCwiTGluZVdlaWdodCI6MC4wLCJMaW5lVHlwZSI6MCwiUGFyZW50U3R5bGUiOm51bGx9LCJQYXJlbnRTdHlsZSI6eyIkcmVmIjoiMTE0In19LCJEYXRlRm9ybWF0Ijp7IiRpZCI6IjMxMiIsIkZvcm1hdFN0cmluZyI6Ik0vZCIsIlNlcGFyYXRvciI6Ii8iLCJVc2VJbnRlcm5hdGlvbmFsRGF0ZUZvcm1hdCI6ZmFsc2V9LCJJc1Zpc2libGUiOnRydWUsIlBhcmVudFN0eWxlIjp7IiRyZWYiOiI4MCJ9fSwiSW5kZXgiOjQsIklkIjoiODU0NWEyNjItMjcwNy00MTBlLWE2YmYtMGJiMjQxMmU0ODkxIiwiSW1wb3J0SWQiOm51bGwsIlRpdGxlIjoiU3ViLXRhc2sgMyIsIk5vdGUiOm51bGwsIkh5cGVybGluayI6bnVsbCwiSXNDaGFuZ2VkIjpmYWxzZSwiSXNOZXciOnRydWV9LHsiJGlkIjoiMzEzIiwiR3JvdXBOYW1lIjpudWxsLCJTdGFydERhdGUiOiIyMDE3LTA2LTAzVDAwOjAwOjAwWiIsIkVuZERhdGUiOiIyMDE3LTA2LTE3VDIzOjU5OjU5Ljk5OVoiLCJQZXJjZW50YWdlQ29tcGxldGUiOjY1LjAsIlN0eWxlIjp7IiRpZCI6IjMxNCIsIlNoYXBlIjo2LCJTaGFwZVRoaWNrbmVzcyI6MSwiRHVyYXRpb25Gb3JtYXQiOjAsIkluY2x1ZGVOb25Xb3JraW5nRGF5c0luRHVyYXRpb24iOmZhbHNlLCJQZXJjZW50YWdlQ29tcGxldGVTdHlsZSI6eyIkaWQiOiIzMTUiLCJGb250U2V0dGluZ3MiOnsiJGlkIjoiMzE2IiwiRm9udFNpemUiOjEwLCJGb250TmFtZSI6IkNhbGlicmkiLCJJc0JvbGQiOmZhbHNlLCJJc0l0YWxpYyI6ZmFsc2UsIklzVW5kZXJsaW5lZCI6ZmFsc2UsIlBhcmVudFN0eWxlIjp7IiRyZWYiOiI4MiJ9fSwiQXV0b1NpemUiOjAsIkZvcmVncm91bmQiOnsiJGlkIjoiMzE3IiwiQ29sb3IiOnsiJGlkIjoiMzE4IiwiQSI6MjU1LCJSIjoyMzcsIkciOjEyNSwiQiI6NDl9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TkiLCJMaW5lQ29sb3IiOm51bGwsIkxpbmVXZWlnaHQiOjAuMCwiTGluZVR5cGUiOjAsIlBhcmVudFN0eWxlIjpudWxsfSwiUGFyZW50U3R5bGUiOnsiJHJlZiI6IjgxIn19LCJEdXJhdGlvblN0eWxlIjp7IiRpZCI6IjMyMCIsIkZvbnRTZXR0aW5ncyI6eyIkaWQiOiIzMj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IiLCJMaW5lQ29sb3IiOm51bGwsIkxpbmVXZWlnaHQiOjAuMCwiTGluZVR5cGUiOjAsIlBhcmVudFN0eWxlIjpudWxsfSwiUGFyZW50U3R5bGUiOnsiJHJlZiI6Ijg4In19LCJIb3Jpem9udGFsQ29ubmVjdG9yU3R5bGUiOnsiJGlkIjoiMzIzIiwiTGluZUNvbG9yIjp7IiRyZWYiOiI5NiJ9LCJMaW5lV2VpZ2h0IjowLjAsIkxpbmVUeXBlIjowLCJQYXJlbnRTdHlsZSI6eyIkcmVmIjoiOTUifX0sIlZlcnRpY2FsQ29ubmVjdG9yU3R5bGUiOnsiJGlkIjoiMzI0IiwiTGluZUNvbG9yIjp7IiRpZCI6IjMyNSIsIiR0eXBlIjoiTkxSRS5Db21tb24uRG9tLlNvbGlkQ29sb3JCcnVzaCwgTkxSRS5Db21tb24iLCJDb2xvciI6eyIkaWQiOiIzMjYiLCJBIjoyNTUsIlIiOjIzNywiRyI6MTI1LCJCIjo0OX19LCJMaW5lV2VpZ2h0Ijox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MyNyIsIk1hcmdpbiI6eyIkcmVmIjoiMTAyIn0sIlBhZGRpbmciOnsiJGlkIjoiMzI4IiwiVG9wIjozLCJMZWZ0IjowLCJSaWdodCI6MCwiQm90dG9tIjo0fSwiQmFja2dyb3VuZCI6eyIkaWQiOiIzMjkiLCJDb2xvciI6eyIkaWQiOiIzMzAiLCJBIjoyNTUsIlIiOjIzNywiRyI6MTI1LCJCIjo0OX19LCJJc1Zpc2libGUiOnRydWUsIldpZHRoIjowLjAsIkhlaWdodCI6MTYuMCwiQm9yZGVyU3R5bGUiOnsiJGlkIjoiMzMxIiwiTGluZUNvbG9yIjp7IiRpZCI6IjMzMiIsIiR0eXBlIjoiTkxSRS5Db21tb24uRG9tLlNvbGlkQ29sb3JCcnVzaCwgTkxSRS5Db21tb24iLCJDb2xvciI6eyIkaWQiOiIzMzMiLCJBIjoyNTUsIlIiOjI1NSwiRyI6MCwiQiI6MH19LCJMaW5lV2VpZ2h0IjowLjAsIkxpbmVUeXBlIjowLCJQYXJlbnRTdHlsZSI6bnVsbH0sIlBhcmVudFN0eWxlIjp7IiRyZWYiOiIxMDEifX0sIlRpdGxlU3R5bGUiOnsiJGlkIjoiMzM0IiwiRm9udFNldHRpbmdzIjp7IiRpZCI6IjMzNSIsIkZvbnRTaXplIjoxMSwiRm9udE5hbWUiOiJDYWxpYnJpIiwiSXNCb2xkIjp0cnVlLCJJc0l0YWxpYyI6ZmFsc2UsIklzVW5kZXJsaW5lZCI6ZmFsc2UsIlBhcmVudFN0eWxlIjp7IiRyZWYiOiIxMDgifX0sIkF1dG9TaXplIjowLCJGb3JlZ3JvdW5kIjp7IiRpZCI6IjMzNiIsIkNvbG9yIjp7IiRpZCI6IjMzNyIsIkEiOjI1NSwiUiI6MCwiRyI6MCwiQiI6MH19LCJNYXhXaWR0aCI6NDguMjE2MzAwOTY0MzU1NDY5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zMzgiLCJMaW5lQ29sb3IiOm51bGwsIkxpbmVXZWlnaHQiOjAuMCwiTGluZVR5cGUiOjAsIlBhcmVudFN0eWxlIjpudWxsfSwiUGFyZW50U3R5bGUiOnsiJHJlZiI6IjEwNyJ9fSwiRGF0ZVN0eWxlIjp7IiRpZCI6IjMzOSIsIkZvbnRTZXR0aW5ncyI6eyIkaWQiOiIzNDAiLCJGb250U2l6ZSI6MTAsIkZvbnROYW1lIjoiQ2FsaWJyaSIsIklzQm9sZCI6dHJ1ZSwiSXNJdGFsaWMiOmZhbHNlLCJJc1VuZGVybGluZWQiOmZhbHNlLCJQYXJlbnRTdHlsZSI6eyIkcmVmIjoiMTE1In19LCJBdXRvU2l6ZSI6MCwiRm9yZWdyb3VuZCI6eyIkaWQiOiIzNDEiLCJDb2xvciI6eyIkaWQiOiIzNDIiLCJBIjoyNTUsIlIiOjIzNywiRyI6MTI1LCJCIjo0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MyIsIkxpbmVDb2xvciI6bnVsbCwiTGluZVdlaWdodCI6MC4wLCJMaW5lVHlwZSI6MCwiUGFyZW50U3R5bGUiOm51bGx9LCJQYXJlbnRTdHlsZSI6eyIkcmVmIjoiMTE0In19LCJEYXRlRm9ybWF0Ijp7IiRpZCI6IjM0NCIsIkZvcm1hdFN0cmluZyI6Ik1NTSBkIiwiU2VwYXJhdG9yIjoiLyIsIlVzZUludGVybmF0aW9uYWxEYXRlRm9ybWF0IjpmYWxzZX0sIklzVmlzaWJsZSI6dHJ1ZSwiUGFyZW50U3R5bGUiOnsiJHJlZiI6IjgwIn19LCJJbmRleCI6NSwiSWQiOiI4MzQ2MzZlMy0yY2ZmLTQ4MGQtOGE4NS0yYWUxOTFmYzY4NDIiLCJJbXBvcnRJZCI6bnVsbCwiVGl0bGUiOiJTRUNUSU9OIDIiLCJOb3RlIjpudWxsLCJIeXBlcmxpbmsiOm51bGwsIklzQ2hhbmdlZCI6ZmFsc2UsIklzTmV3Ijp0cnVlfSx7IiRpZCI6IjM0NSIsIkdyb3VwTmFtZSI6bnVsbCwiU3RhcnREYXRlIjoiMjAxNy0wNi0wM1QwMDowMDowMFoiLCJFbmREYXRlIjoiMjAxNy0wNi0wNFQyMzo1OTo1OS45OTlaIiwiUGVyY2VudGFnZUNvbXBsZXRlIjpudWxsLCJTdHlsZSI6eyIkaWQiOiIzNDYiLCJTaGFwZSI6MywiU2hhcGVUaGlja25lc3MiOjAsIkR1cmF0aW9uRm9ybWF0IjowLCJJbmNsdWRlTm9uV29ya2luZ0RheXNJbkR1cmF0aW9uIjpmYWxzZSwiUGVyY2VudGFnZUNvbXBsZXRlU3R5bGUiOnsiJGlkIjoiMzQ3IiwiRm9udFNldHRpbmdzIjp7IiRpZCI6IjM0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OSIsIkxpbmVDb2xvciI6bnVsbCwiTGluZVdlaWdodCI6MC4wLCJMaW5lVHlwZSI6MCwiUGFyZW50U3R5bGUiOm51bGx9LCJQYXJlbnRTdHlsZSI6eyIkcmVmIjoiODEifX0sIkR1cmF0aW9uU3R5bGUiOnsiJGlkIjoiMzUwIiwiRm9udFNldHRpbmdzIjp7IiRpZCI6IjM1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MiIsIkxpbmVDb2xvciI6bnVsbCwiTGluZVdlaWdodCI6MC4wLCJMaW5lVHlwZSI6MCwiUGFyZW50U3R5bGUiOm51bGx9LCJQYXJlbnRTdHlsZSI6eyIkcmVmIjoiODgifX0sIkhvcml6b250YWxDb25uZWN0b3JTdHlsZSI6eyIkaWQiOiIzNTMiLCJMaW5lQ29sb3IiOnsiJHJlZiI6Ijk2In0sIkxpbmVXZWlnaHQiOjAuMCwiTGluZVR5cGUiOjAsIlBhcmVudFN0eWxlIjp7IiRyZWYiOiI5NSJ9fSwiVmVydGljYWxDb25uZWN0b3JTdHlsZSI6eyIkaWQiOiIzNTQ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zU1IiwiTWFyZ2luIjp7IiRyZWYiOiIxMDIifSwiUGFkZGluZyI6eyIkaWQiOiIzNTYiLCJUb3AiOjAsIkxlZnQiOjAsIlJpZ2h0IjoyLCJCb3R0b20iOjB9LCJCYWNrZ3JvdW5kIjp7IiRpZCI6IjM1NyIsIkNvbG9yIjp7IiRpZCI6IjM1OCIsIkEiOjI1NSwiUiI6MTEyLCJHIjoxNzMsIkIiOjcxfX0sIklzVmlzaWJsZSI6dHJ1ZSwiV2lkdGgiOjAuMCwiSGVpZ2h0IjoxMC4wLCJCb3JkZXJTdHlsZSI6eyIkaWQiOiIzNTkiLCJMaW5lQ29sb3IiOnsiJGlkIjoiMzYwIiwiJHR5cGUiOiJOTFJFLkNvbW1vbi5Eb20uU29saWRDb2xvckJydXNoLCBOTFJFLkNvbW1vbiIsIkNvbG9yIjp7IiRpZCI6IjM2MSIsIkEiOjI1NSwiUiI6MjU1LCJHIjowLCJCIjowfX0sIkxpbmVXZWlnaHQiOjAuMCwiTGluZVR5cGUiOjAsIlBhcmVudFN0eWxlIjpudWxsfSwiUGFyZW50U3R5bGUiOnsiJHJlZiI6IjEwMSJ9fSwiVGl0bGVTdHlsZSI6eyIkaWQiOiIzNjIiLCJGb250U2V0dGluZ3MiOnsiJGlkIjoiMzYzIiwiRm9udFNpemUiOjExLCJGb250TmFtZSI6IkNhbGlicmkiLCJJc0JvbGQiOmZhbHNlLCJJc0l0YWxpYyI6ZmFsc2UsIklzVW5kZXJsaW5lZCI6ZmFsc2UsIlBhcmVudFN0eWxlIjp7IiRyZWYiOiIxMDgifX0sIkF1dG9TaXplIjowLCJGb3JlZ3JvdW5kIjp7IiRyZWYiOiIxMDkifSwiTWF4V2lkdGgiOjQ3LjgzNzcxNTE0ODkyNTc4M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0IiwiTGluZUNvbG9yIjpudWxsLCJMaW5lV2VpZ2h0IjowLjAsIkxpbmVUeXBlIjowLCJQYXJlbnRTdHlsZSI6bnVsbH0sIlBhcmVudFN0eWxlIjp7IiRyZWYiOiIxMDcifX0sIkRhdGVTdHlsZSI6eyIkaWQiOiIzNjUiLCJGb250U2V0dGluZ3MiOnsiJGlkIjoiMzY2IiwiRm9udFNpemUiOjgsIkZvbnROYW1lIjoiQ2FsaWJyaSIsIklzQm9sZCI6ZmFsc2UsIklzSXRhbGljIjpmYWxzZSwiSXNVbmRlcmxpbmVkIjpmYWxzZSwiUGFyZW50U3R5bGUiOnsiJHJlZiI6IjExNSJ9fSwiQXV0b1NpemUiOjAsIkZvcmVncm91bmQiOnsiJGlkIjoiMzY3IiwiQ29sb3IiOnsiJGlkIjoiMzY4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5IiwiTGluZUNvbG9yIjpudWxsLCJMaW5lV2VpZ2h0IjowLjAsIkxpbmVUeXBlIjowLCJQYXJlbnRTdHlsZSI6bnVsbH0sIlBhcmVudFN0eWxlIjp7IiRyZWYiOiIxMTQifX0sIkRhdGVGb3JtYXQiOnsiJGlkIjoiMzcwIiwiRm9ybWF0U3RyaW5nIjoiTS9kIiwiU2VwYXJhdG9yIjoiLyIsIlVzZUludGVybmF0aW9uYWxEYXRlRm9ybWF0IjpmYWxzZX0sIklzVmlzaWJsZSI6dHJ1ZSwiUGFyZW50U3R5bGUiOnsiJHJlZiI6IjgwIn19LCJJbmRleCI6NiwiSWQiOiJmNGZjZDVjZC00ZDFlLTRmMTMtOTUxNS02MzNjNjk0NWI0MDkiLCJJbXBvcnRJZCI6bnVsbCwiVGl0bGUiOiJTdWItdGFzayAxIiwiTm90ZSI6bnVsbCwiSHlwZXJsaW5rIjpudWxsLCJJc0NoYW5nZWQiOmZhbHNlLCJJc05ldyI6dHJ1ZX0seyIkaWQiOiIzNzEiLCJHcm91cE5hbWUiOm51bGwsIlN0YXJ0RGF0ZSI6IjIwMTctMDYtMDVUMDA6MDA6MDBaIiwiRW5kRGF0ZSI6IjIwMTctMDYtMDlUMjM6NTk6NTkuOTk5WiIsIlBlcmNlbnRhZ2VDb21wbGV0ZSI6bnVsbCwiU3R5bGUiOnsiJGlkIjoiMzcyIiwiU2hhcGUiOjMsIlNoYXBlVGhpY2tuZXNzIjowLCJEdXJhdGlvbkZvcm1hdCI6MCwiSW5jbHVkZU5vbldvcmtpbmdEYXlzSW5EdXJhdGlvbiI6ZmFsc2UsIlBlcmNlbnRhZ2VDb21wbGV0ZVN0eWxlIjp7IiRpZCI6IjM3MyIsIkZvbnRTZXR0aW5ncyI6eyIkaWQiOiIzNz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UiLCJMaW5lQ29sb3IiOm51bGwsIkxpbmVXZWlnaHQiOjAuMCwiTGluZVR5cGUiOjAsIlBhcmVudFN0eWxlIjpudWxsfSwiUGFyZW50U3R5bGUiOnsiJHJlZiI6IjgxIn19LCJEdXJhdGlvblN0eWxlIjp7IiRpZCI6IjM3NiIsIkZvbnRTZXR0aW5ncyI6eyIkaWQiOiIzNz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zgiLCJMaW5lQ29sb3IiOm51bGwsIkxpbmVXZWlnaHQiOjAuMCwiTGluZVR5cGUiOjAsIlBhcmVudFN0eWxlIjpudWxsfSwiUGFyZW50U3R5bGUiOnsiJHJlZiI6Ijg4In19LCJIb3Jpem9udGFsQ29ubmVjdG9yU3R5bGUiOnsiJGlkIjoiMzc5IiwiTGluZUNvbG9yIjp7IiRyZWYiOiI5NiJ9LCJMaW5lV2VpZ2h0IjowLjAsIkxpbmVUeXBlIjowLCJQYXJlbnRTdHlsZSI6eyIkcmVmIjoiOTUifX0sIlZlcnRpY2FsQ29ubmVjdG9yU3R5bGUiOnsiJGlkIjoiMzgw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M4MSIsIk1hcmdpbiI6eyIkcmVmIjoiMTAyIn0sIlBhZGRpbmciOnsiJGlkIjoiMzgyIiwiVG9wIjowLCJMZWZ0IjowLCJSaWdodCI6MiwiQm90dG9tIjowfSwiQmFja2dyb3VuZCI6eyIkaWQiOiIzODMiLCJDb2xvciI6eyIkaWQiOiIzODQiLCJBIjoyNTUsIlIiOjY4LCJHIjo4NCwiQiI6MTA2fX0sIklzVmlzaWJsZSI6dHJ1ZSwiV2lkdGgiOjAuMCwiSGVpZ2h0IjoxMC4wLCJCb3JkZXJTdHlsZSI6eyIkaWQiOiIzODUiLCJMaW5lQ29sb3IiOnsiJGlkIjoiMzg2IiwiJHR5cGUiOiJOTFJFLkNvbW1vbi5Eb20uU29saWRDb2xvckJydXNoLCBOTFJFLkNvbW1vbiIsIkNvbG9yIjp7IiRpZCI6IjM4NyIsIkEiOjI1NSwiUiI6MjU1LCJHIjowLCJCIjowfX0sIkxpbmVXZWlnaHQiOjAuMCwiTGluZVR5cGUiOjAsIlBhcmVudFN0eWxlIjpudWxsfSwiUGFyZW50U3R5bGUiOnsiJHJlZiI6IjEwMSJ9fSwiVGl0bGVTdHlsZSI6eyIkaWQiOiIzODgiLCJGb250U2V0dGluZ3MiOnsiJGlkIjoiMzg5IiwiRm9udFNpemUiOjExLCJGb250TmFtZSI6IkNhbGlicmkiLCJJc0JvbGQiOmZhbHNlLCJJc0l0YWxpYyI6ZmFsc2UsIklzVW5kZXJsaW5lZCI6ZmFsc2UsIlBhcmVudFN0eWxlIjp7IiRyZWYiOiIxMDgifX0sIkF1dG9TaXplIjowLCJGb3JlZ3JvdW5kIjp7IiRyZWYiOiIxMDkifSwiTWF4V2lkdGgiOjQ3LjgzNzcxNTE0ODkyNTc4M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wIiwiTGluZUNvbG9yIjpudWxsLCJMaW5lV2VpZ2h0IjowLjAsIkxpbmVUeXBlIjowLCJQYXJlbnRTdHlsZSI6bnVsbH0sIlBhcmVudFN0eWxlIjp7IiRyZWYiOiIxMDcifX0sIkRhdGVTdHlsZSI6eyIkaWQiOiIzOTEiLCJGb250U2V0dGluZ3MiOnsiJGlkIjoiMzkyIiwiRm9udFNpemUiOjgsIkZvbnROYW1lIjoiQ2FsaWJyaSIsIklzQm9sZCI6ZmFsc2UsIklzSXRhbGljIjpmYWxzZSwiSXNVbmRlcmxpbmVkIjpmYWxzZSwiUGFyZW50U3R5bGUiOnsiJHJlZiI6IjExNSJ9fSwiQXV0b1NpemUiOjAsIkZvcmVncm91bmQiOnsiJGlkIjoiMzkzIiwiQ29sb3IiOnsiJGlkIjoiMzk0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1IiwiTGluZUNvbG9yIjpudWxsLCJMaW5lV2VpZ2h0IjowLjAsIkxpbmVUeXBlIjowLCJQYXJlbnRTdHlsZSI6bnVsbH0sIlBhcmVudFN0eWxlIjp7IiRyZWYiOiIxMTQifX0sIkRhdGVGb3JtYXQiOnsiJGlkIjoiMzk2IiwiRm9ybWF0U3RyaW5nIjoiTS9kIiwiU2VwYXJhdG9yIjoiLyIsIlVzZUludGVybmF0aW9uYWxEYXRlRm9ybWF0IjpmYWxzZX0sIklzVmlzaWJsZSI6dHJ1ZSwiUGFyZW50U3R5bGUiOnsiJHJlZiI6IjgwIn19LCJJbmRleCI6NywiSWQiOiI2MWJkNDQyMS1mMTU5LTQxM2QtYmE3Mi04MWE1MTg1ZTM4YjgiLCJJbXBvcnRJZCI6bnVsbCwiVGl0bGUiOiJTdWItdGFzayAyIiwiTm90ZSI6bnVsbCwiSHlwZXJsaW5rIjpudWxsLCJJc0NoYW5nZWQiOmZhbHNlLCJJc05ldyI6dHJ1ZX0seyIkaWQiOiIzOTciLCJHcm91cE5hbWUiOm51bGwsIlN0YXJ0RGF0ZSI6IjIwMTctMDYtMTBUMDA6MDA6MDBaIiwiRW5kRGF0ZSI6IjIwMTctMDYtMTZUMjM6NTk6NTkuOTk5WiIsIlBlcmNlbnRhZ2VDb21wbGV0ZSI6bnVsbCwiU3R5bGUiOnsiJGlkIjoiMzk4IiwiU2hhcGUiOjMsIlNoYXBlVGhpY2tuZXNzIjowLCJEdXJhdGlvbkZvcm1hdCI6MCwiSW5jbHVkZU5vbldvcmtpbmdEYXlzSW5EdXJhdGlvbiI6ZmFsc2UsIlBlcmNlbnRhZ2VDb21wbGV0ZVN0eWxlIjp7IiRpZCI6IjM5OSIsIkZvbnRTZXR0aW5ncyI6eyIkaWQiOiI0MD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EiLCJMaW5lQ29sb3IiOm51bGwsIkxpbmVXZWlnaHQiOjAuMCwiTGluZVR5cGUiOjAsIlBhcmVudFN0eWxlIjpudWxsfSwiUGFyZW50U3R5bGUiOnsiJHJlZiI6IjgxIn19LCJEdXJhdGlvblN0eWxlIjp7IiRpZCI6IjQwMiIsIkZvbnRTZXR0aW5ncyI6eyIkaWQiOiI0MD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DQiLCJMaW5lQ29sb3IiOm51bGwsIkxpbmVXZWlnaHQiOjAuMCwiTGluZVR5cGUiOjAsIlBhcmVudFN0eWxlIjpudWxsfSwiUGFyZW50U3R5bGUiOnsiJHJlZiI6Ijg4In19LCJIb3Jpem9udGFsQ29ubmVjdG9yU3R5bGUiOnsiJGlkIjoiNDA1IiwiTGluZUNvbG9yIjp7IiRyZWYiOiI5NiJ9LCJMaW5lV2VpZ2h0IjowLjAsIkxpbmVUeXBlIjowLCJQYXJlbnRTdHlsZSI6eyIkcmVmIjoiOTUifX0sIlZlcnRpY2FsQ29ubmVjdG9yU3R5bGUiOnsiJGlkIjoiNDA2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QwNyIsIk1hcmdpbiI6eyIkcmVmIjoiMTAyIn0sIlBhZGRpbmciOnsiJGlkIjoiNDA4IiwiVG9wIjowLCJMZWZ0IjowLCJSaWdodCI6MiwiQm90dG9tIjowfSwiQmFja2dyb3VuZCI6eyIkaWQiOiI0MDkiLCJDb2xvciI6eyIkaWQiOiI0MTAiLCJBIjoyNTUsIlIiOjkxLCJHIjoxNTUsIkIiOjIxM319LCJJc1Zpc2libGUiOnRydWUsIldpZHRoIjowLjAsIkhlaWdodCI6MTAuMCwiQm9yZGVyU3R5bGUiOnsiJGlkIjoiNDExIiwiTGluZUNvbG9yIjp7IiRpZCI6IjQxMiIsIiR0eXBlIjoiTkxSRS5Db21tb24uRG9tLlNvbGlkQ29sb3JCcnVzaCwgTkxSRS5Db21tb24iLCJDb2xvciI6eyIkaWQiOiI0MTMiLCJBIjoyNTUsIlIiOjI1NSwiRyI6MCwiQiI6MH19LCJMaW5lV2VpZ2h0IjowLjAsIkxpbmVUeXBlIjowLCJQYXJlbnRTdHlsZSI6bnVsbH0sIlBhcmVudFN0eWxlIjp7IiRyZWYiOiIxMDEifX0sIlRpdGxlU3R5bGUiOnsiJGlkIjoiNDE0IiwiRm9udFNldHRpbmdzIjp7IiRpZCI6IjQxNSIsIkZvbnRTaXplIjoxMSwiRm9udE5hbWUiOiJDYWxpYnJpIiwiSXNCb2xkIjpmYWxzZSwiSXNJdGFsaWMiOmZhbHNlLCJJc1VuZGVybGluZWQiOmZhbHNlLCJQYXJlbnRTdHlsZSI6eyIkcmVmIjoiMTA4In19LCJBdXRvU2l6ZSI6MCwiRm9yZWdyb3VuZCI6eyIkcmVmIjoiMTA5In0sIk1heFdpZHRoIjo0Ny44Mzc3MTUxNDg5MjU3ODE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xNiIsIkxpbmVDb2xvciI6bnVsbCwiTGluZVdlaWdodCI6MC4wLCJMaW5lVHlwZSI6MCwiUGFyZW50U3R5bGUiOm51bGx9LCJQYXJlbnRTdHlsZSI6eyIkcmVmIjoiMTA3In19LCJEYXRlU3R5bGUiOnsiJGlkIjoiNDE3IiwiRm9udFNldHRpbmdzIjp7IiRpZCI6IjQxOCIsIkZvbnRTaXplIjo4LCJGb250TmFtZSI6IkNhbGlicmkiLCJJc0JvbGQiOmZhbHNlLCJJc0l0YWxpYyI6ZmFsc2UsIklzVW5kZXJsaW5lZCI6ZmFsc2UsIlBhcmVudFN0eWxlIjp7IiRyZWYiOiIxMTUifX0sIkF1dG9TaXplIjowLCJGb3JlZ3JvdW5kIjp7IiRpZCI6IjQxOSIsIkNvbG9yIjp7IiRpZCI6IjQyM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yMSIsIkxpbmVDb2xvciI6bnVsbCwiTGluZVdlaWdodCI6MC4wLCJMaW5lVHlwZSI6MCwiUGFyZW50U3R5bGUiOm51bGx9LCJQYXJlbnRTdHlsZSI6eyIkcmVmIjoiMTE0In19LCJEYXRlRm9ybWF0Ijp7IiRpZCI6IjQyMiIsIkZvcm1hdFN0cmluZyI6Ik0vZCIsIlNlcGFyYXRvciI6Ii8iLCJVc2VJbnRlcm5hdGlvbmFsRGF0ZUZvcm1hdCI6ZmFsc2V9LCJJc1Zpc2libGUiOnRydWUsIlBhcmVudFN0eWxlIjp7IiRyZWYiOiI4MCJ9fSwiSW5kZXgiOjgsIklkIjoiMmZkYWQ0MGQtZmQxNC00NjdiLTkzZDAtYTc1OTI5NmYyNTFhIiwiSW1wb3J0SWQiOm51bGwsIlRpdGxlIjoiU3ViLXRhc2sgMyIsIk5vdGUiOm51bGwsIkh5cGVybGluayI6bnVsbCwiSXNDaGFuZ2VkIjpmYWxzZSwiSXNOZXciOnRydWV9LHsiJGlkIjoiNDIzIiwiR3JvdXBOYW1lIjpudWxsLCJTdGFydERhdGUiOiIyMDE3LTA2LTE3VDAwOjAwOjAwWiIsIkVuZERhdGUiOiIyMDE3LTA2LTE3VDIzOjU5OjU5Ljk5OVoiLCJQZXJjZW50YWdlQ29tcGxldGUiOm51bGwsIlN0eWxlIjp7IiRpZCI6IjQyNCIsIlNoYXBlIjozLCJTaGFwZVRoaWNrbmVzcyI6MCwiRHVyYXRpb25Gb3JtYXQiOjAsIkluY2x1ZGVOb25Xb3JraW5nRGF5c0luRHVyYXRpb24iOmZhbHNlLCJQZXJjZW50YWdlQ29tcGxldGVTdHlsZSI6eyIkaWQiOiI0MjUiLCJGb250U2V0dGluZ3MiOnsiJGlkIjoiND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I3IiwiTGluZUNvbG9yIjpudWxsLCJMaW5lV2VpZ2h0IjowLjAsIkxpbmVUeXBlIjowLCJQYXJlbnRTdHlsZSI6bnVsbH0sIlBhcmVudFN0eWxlIjp7IiRyZWYiOiI4MSJ9fSwiRHVyYXRpb25TdHlsZSI6eyIkaWQiOiI0MjgiLCJGb250U2V0dGluZ3MiOnsiJGlkIjoiND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wIiwiTGluZUNvbG9yIjpudWxsLCJMaW5lV2VpZ2h0IjowLjAsIkxpbmVUeXBlIjowLCJQYXJlbnRTdHlsZSI6bnVsbH0sIlBhcmVudFN0eWxlIjp7IiRyZWYiOiI4OCJ9fSwiSG9yaXpvbnRhbENvbm5lY3RvclN0eWxlIjp7IiRpZCI6IjQzMSIsIkxpbmVDb2xvciI6eyIkcmVmIjoiOTYifSwiTGluZVdlaWdodCI6MC4wLCJMaW5lVHlwZSI6MCwiUGFyZW50U3R5bGUiOnsiJHJlZiI6Ijk1In19LCJWZXJ0aWNhbENvbm5lY3RvclN0eWxlIjp7IiRpZCI6IjQzMi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MzMiLCJNYXJnaW4iOnsiJHJlZiI6IjEwMiJ9LCJQYWRkaW5nIjp7IiRpZCI6IjQzNCIsIlRvcCI6MCwiTGVmdCI6MCwiUmlnaHQiOjIsIkJvdHRvbSI6MH0sIkJhY2tncm91bmQiOnsiJGlkIjoiNDM1IiwiQ29sb3IiOnsiJGlkIjoiNDM2IiwiQSI6MjU1LCJSIjoxOTcsIkciOjkwLCJCIjoxN319LCJJc1Zpc2libGUiOnRydWUsIldpZHRoIjowLjAsIkhlaWdodCI6MTAuMCwiQm9yZGVyU3R5bGUiOnsiJGlkIjoiNDM3IiwiTGluZUNvbG9yIjp7IiRpZCI6IjQzOCIsIiR0eXBlIjoiTkxSRS5Db21tb24uRG9tLlNvbGlkQ29sb3JCcnVzaCwgTkxSRS5Db21tb24iLCJDb2xvciI6eyIkaWQiOiI0MzkiLCJBIjoyNTUsIlIiOjI1NSwiRyI6MCwiQiI6MH19LCJMaW5lV2VpZ2h0IjowLjAsIkxpbmVUeXBlIjowLCJQYXJlbnRTdHlsZSI6bnVsbH0sIlBhcmVudFN0eWxlIjp7IiRyZWYiOiIxMDEifX0sIlRpdGxlU3R5bGUiOnsiJGlkIjoiNDQwIiwiRm9udFNldHRpbmdzIjp7IiRpZCI6IjQ0MSIsIkZvbnRTaXplIjoxMSwiRm9udE5hbWUiOiJDYWxpYnJpIiwiSXNCb2xkIjpmYWxzZSwiSXNJdGFsaWMiOmZhbHNlLCJJc1VuZGVybGluZWQiOmZhbHNlLCJQYXJlbnRTdHlsZSI6eyIkcmVmIjoiMTA4In19LCJBdXRvU2l6ZSI6MCwiRm9yZWdyb3VuZCI6eyIkcmVmIjoiMTA5In0sIk1heFdpZHRoIjoxMTguMzk1MDQyNDE5NDMzNTk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0MiIsIkxpbmVDb2xvciI6bnVsbCwiTGluZVdlaWdodCI6MC4wLCJMaW5lVHlwZSI6MCwiUGFyZW50U3R5bGUiOm51bGx9LCJQYXJlbnRTdHlsZSI6eyIkcmVmIjoiMTA3In19LCJEYXRlU3R5bGUiOnsiJGlkIjoiNDQzIiwiRm9udFNldHRpbmdzIjp7IiRpZCI6IjQ0NCIsIkZvbnRTaXplIjo4LCJGb250TmFtZSI6IkNhbGlicmkiLCJJc0JvbGQiOmZhbHNlLCJJc0l0YWxpYyI6ZmFsc2UsIklzVW5kZXJsaW5lZCI6ZmFsc2UsIlBhcmVudFN0eWxlIjp7IiRyZWYiOiIxMTUifX0sIkF1dG9TaXplIjowLCJGb3JlZ3JvdW5kIjp7IiRpZCI6IjQ0NSIsIkNvbG9yIjp7IiRpZCI6IjQ0Ni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0NyIsIkxpbmVDb2xvciI6bnVsbCwiTGluZVdlaWdodCI6MC4wLCJMaW5lVHlwZSI6MCwiUGFyZW50U3R5bGUiOm51bGx9LCJQYXJlbnRTdHlsZSI6eyIkcmVmIjoiMTE0In19LCJEYXRlRm9ybWF0Ijp7IiRpZCI6IjQ0OCIsIkZvcm1hdFN0cmluZyI6Ik0vZCIsIlNlcGFyYXRvciI6Ii8iLCJVc2VJbnRlcm5hdGlvbmFsRGF0ZUZvcm1hdCI6ZmFsc2V9LCJJc1Zpc2libGUiOnRydWUsIlBhcmVudFN0eWxlIjp7IiRyZWYiOiI4MCJ9fSwiSW5kZXgiOjksIklkIjoiYWM3N2JjMWItNjE1NC00NjgzLTllMGUtYmE2M2M4ZDE2YTcxIiwiSW1wb3J0SWQiOm51bGwsIlRpdGxlIjoiU3ViLXRhc2sgNCAtIHplcm8gZHVyYXRpb24iLCJOb3RlIjpudWxsLCJIeXBlcmxpbmsiOm51bGwsIklzQ2hhbmdlZCI6ZmFsc2UsIklzTmV3Ijp0cnVlfSx7IiRpZCI6IjQ0OSIsIkdyb3VwTmFtZSI6bnVsbCwiU3RhcnREYXRlIjoiMjAxNy0wNi0xOFQwMDowMDowMFoiLCJFbmREYXRlIjoiMjAxNy0wNy0wM1QyMzo1OTo1OS45OTlaIiwiUGVyY2VudGFnZUNvbXBsZXRlIjoxNS4wLCJTdHlsZSI6eyIkaWQiOiI0NTAiLCJTaGFwZSI6NiwiU2hhcGVUaGlja25lc3MiOjEsIkR1cmF0aW9uRm9ybWF0IjowLCJJbmNsdWRlTm9uV29ya2luZ0RheXNJbkR1cmF0aW9uIjpmYWxzZSwiUGVyY2VudGFnZUNvbXBsZXRlU3R5bGUiOnsiJGlkIjoiNDUxIiwiRm9udFNldHRpbmdzIjp7IiRpZCI6IjQ1MiIsIkZvbnRTaXplIjoxMCwiRm9udE5hbWUiOiJDYWxpYnJpIiwiSXNCb2xkIjpmYWxzZSwiSXNJdGFsaWMiOmZhbHNlLCJJc1VuZGVybGluZWQiOmZhbHNlLCJQYXJlbnRTdHlsZSI6eyIkcmVmIjoiODIifX0sIkF1dG9TaXplIjowLCJGb3JlZ3JvdW5kIjp7IiRpZCI6IjQ1MyIsIkNvbG9yIjp7IiRpZCI6IjQ1NCIsIkEiOjI1NSwiUiI6MjM3LCJHIjoxMjUsIkIiOjQ5fX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U1IiwiTGluZUNvbG9yIjpudWxsLCJMaW5lV2VpZ2h0IjowLjAsIkxpbmVUeXBlIjowLCJQYXJlbnRTdHlsZSI6bnVsbH0sIlBhcmVudFN0eWxlIjp7IiRyZWYiOiI4MSJ9fSwiRHVyYXRpb25TdHlsZSI6eyIkaWQiOiI0NTYiLCJGb250U2V0dGluZ3MiOnsiJGlkIjoiNDU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U4IiwiTGluZUNvbG9yIjpudWxsLCJMaW5lV2VpZ2h0IjowLjAsIkxpbmVUeXBlIjowLCJQYXJlbnRTdHlsZSI6bnVsbH0sIlBhcmVudFN0eWxlIjp7IiRyZWYiOiI4OCJ9fSwiSG9yaXpvbnRhbENvbm5lY3RvclN0eWxlIjp7IiRpZCI6IjQ1OSIsIkxpbmVDb2xvciI6eyIkcmVmIjoiOTYifSwiTGluZVdlaWdodCI6MC4wLCJMaW5lVHlwZSI6MCwiUGFyZW50U3R5bGUiOnsiJHJlZiI6Ijk1In19LCJWZXJ0aWNhbENvbm5lY3RvclN0eWxlIjp7IiRpZCI6IjQ2MCIsIkxpbmVDb2xvciI6eyIkaWQiOiI0NjEiLCIkdHlwZSI6Ik5MUkUuQ29tbW9uLkRvbS5Tb2xpZENvbG9yQnJ1c2gsIE5MUkUuQ29tbW9uIiwiQ29sb3IiOnsiJGlkIjoiNDYyIiwiQSI6MjU1LCJSIjoxNzgsIkciOjE0LCJCIjoxOH19LCJMaW5lV2VpZ2h0Ijox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Q2MyIsIk1hcmdpbiI6eyIkcmVmIjoiMTAyIn0sIlBhZGRpbmciOnsiJGlkIjoiNDY0IiwiVG9wIjozLCJMZWZ0IjowLCJSaWdodCI6MCwiQm90dG9tIjo0fSwiQmFja2dyb3VuZCI6eyIkaWQiOiI0NjUiLCJDb2xvciI6eyIkaWQiOiI0NjYiLCJBIjoyNTUsIlIiOjIxMywiRyI6MTcsIkIiOjIyfX0sIklzVmlzaWJsZSI6dHJ1ZSwiV2lkdGgiOjAuMCwiSGVpZ2h0IjoxNi4wLCJCb3JkZXJTdHlsZSI6eyIkaWQiOiI0NjciLCJMaW5lQ29sb3IiOnsiJGlkIjoiNDY4IiwiJHR5cGUiOiJOTFJFLkNvbW1vbi5Eb20uU29saWRDb2xvckJydXNoLCBOTFJFLkNvbW1vbiIsIkNvbG9yIjp7IiRpZCI6IjQ2OSIsIkEiOjI1NSwiUiI6MjU1LCJHIjowLCJCIjowfX0sIkxpbmVXZWlnaHQiOjAuMCwiTGluZVR5cGUiOjAsIlBhcmVudFN0eWxlIjpudWxsfSwiUGFyZW50U3R5bGUiOnsiJHJlZiI6IjEwMSJ9fSwiVGl0bGVTdHlsZSI6eyIkaWQiOiI0NzAiLCJGb250U2V0dGluZ3MiOnsiJGlkIjoiNDcxIiwiRm9udFNpemUiOjExLCJGb250TmFtZSI6IkNhbGlicmkiLCJJc0JvbGQiOnRydWUsIklzSXRhbGljIjpmYWxzZSwiSXNVbmRlcmxpbmVkIjpmYWxzZSwiUGFyZW50U3R5bGUiOnsiJHJlZiI6IjEwOCJ9fSwiQXV0b1NpemUiOjAsIkZvcmVncm91bmQiOnsiJGlkIjoiNDcyIiwiQ29sb3IiOnsiJGlkIjoiNDczIiwiQSI6MjU1LCJSIjowLCJHIjowLCJCIjowfX0sIk1heFdpZHRoIjo0OC4yMTYzMDA5NjQzNTU0Njk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3NCIsIkxpbmVDb2xvciI6bnVsbCwiTGluZVdlaWdodCI6MC4wLCJMaW5lVHlwZSI6MCwiUGFyZW50U3R5bGUiOm51bGx9LCJQYXJlbnRTdHlsZSI6eyIkcmVmIjoiMTA3In19LCJEYXRlU3R5bGUiOnsiJGlkIjoiNDc1IiwiRm9udFNldHRpbmdzIjp7IiRpZCI6IjQ3NiIsIkZvbnRTaXplIjoxMCwiRm9udE5hbWUiOiJDYWxpYnJpIiwiSXNCb2xkIjp0cnVlLCJJc0l0YWxpYyI6ZmFsc2UsIklzVW5kZXJsaW5lZCI6ZmFsc2UsIlBhcmVudFN0eWxlIjp7IiRyZWYiOiIxMTUifX0sIkF1dG9TaXplIjowLCJGb3JlZ3JvdW5kIjp7IiRpZCI6IjQ3NyIsIkNvbG9yIjp7IiRpZCI6IjQ3OCIsIkEiOjI1NSwiUiI6MTc4LCJHIjoxNCwiQiI6MTh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zkiLCJMaW5lQ29sb3IiOm51bGwsIkxpbmVXZWlnaHQiOjAuMCwiTGluZVR5cGUiOjAsIlBhcmVudFN0eWxlIjpudWxsfSwiUGFyZW50U3R5bGUiOnsiJHJlZiI6IjExNCJ9fSwiRGF0ZUZvcm1hdCI6eyIkaWQiOiI0ODAiLCJGb3JtYXRTdHJpbmciOiJNTU0gZCIsIlNlcGFyYXRvciI6Ii8iLCJVc2VJbnRlcm5hdGlvbmFsRGF0ZUZvcm1hdCI6ZmFsc2V9LCJJc1Zpc2libGUiOnRydWUsIlBhcmVudFN0eWxlIjp7IiRyZWYiOiI4MCJ9fSwiSW5kZXgiOjEwLCJJZCI6ImExZmUyZGYxLWFmYjctNGEyNC1iNDhkLWI5NWI2YjMzOGJmOSIsIkltcG9ydElkIjpudWxsLCJUaXRsZSI6IlNFQ1RJT04gMyIsIk5vdGUiOm51bGwsIkh5cGVybGluayI6bnVsbCwiSXNDaGFuZ2VkIjpmYWxzZSwiSXNOZXciOnRydWV9LHsiJGlkIjoiNDgxIiwiR3JvdXBOYW1lIjpudWxsLCJTdGFydERhdGUiOiIyMDE3LTA2LTE4VDAwOjAwOjAwWiIsIkVuZERhdGUiOiIyMDE3LTA2LTIzVDIzOjU5OjU5Ljk5OVoiLCJQZXJjZW50YWdlQ29tcGxldGUiOm51bGwsIlN0eWxlIjp7IiRpZCI6IjQ4MiIsIlNoYXBlIjozLCJTaGFwZVRoaWNrbmVzcyI6MC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1IiwiTGluZUNvbG9yIjpudWxsLCJMaW5lV2VpZ2h0IjowLjAsIkxpbmVUeXBlIjowLCJQYXJlbnRTdHlsZSI6bnVsbH0sIlBhcmVudFN0eWxlIjp7IiRyZWYiOiI4MSJ9fSwiRHVyYXRpb25TdHlsZSI6eyIkaWQiOiI0ODYiLCJGb250U2V0dGluZ3MiOnsiJGlkIjoiNDg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g4IiwiTGluZUNvbG9yIjpudWxsLCJMaW5lV2VpZ2h0IjowLjAsIkxpbmVUeXBlIjowLCJQYXJlbnRTdHlsZSI6bnVsbH0sIlBhcmVudFN0eWxlIjp7IiRyZWYiOiI4OCJ9fSwiSG9yaXpvbnRhbENvbm5lY3RvclN0eWxlIjp7IiRpZCI6IjQ4OSIsIkxpbmVDb2xvciI6eyIkcmVmIjoiOTYifSwiTGluZVdlaWdodCI6MC4wLCJMaW5lVHlwZSI6MCwiUGFyZW50U3R5bGUiOnsiJHJlZiI6Ijk1In19LCJWZXJ0aWNhbENvbm5lY3RvclN0eWxlIjp7IiRpZCI6IjQ5MC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OTEiLCJNYXJnaW4iOnsiJHJlZiI6IjEwMiJ9LCJQYWRkaW5nIjp7IiRpZCI6IjQ5MiIsIlRvcCI6MCwiTGVmdCI6MCwiUmlnaHQiOjIsIkJvdHRvbSI6MH0sIkJhY2tncm91bmQiOnsiJGlkIjoiNDkzIiwiQ29sb3IiOnsiJGlkIjoiNDk0IiwiQSI6MjU1LCJSIjo2OCwiRyI6MTE0LCJCIjoxOTZ9fSwiSXNWaXNpYmxlIjp0cnVlLCJXaWR0aCI6MC4wLCJIZWlnaHQiOjEwLjAsIkJvcmRlclN0eWxlIjp7IiRpZCI6IjQ5NSIsIkxpbmVDb2xvciI6eyIkaWQiOiI0OTYiLCIkdHlwZSI6Ik5MUkUuQ29tbW9uLkRvbS5Tb2xpZENvbG9yQnJ1c2gsIE5MUkUuQ29tbW9uIiwiQ29sb3IiOnsiJGlkIjoiNDk3IiwiQSI6MjU1LCJSIjoyNTUsIkciOjAsIkIiOjB9fSwiTGluZVdlaWdodCI6MC4wLCJMaW5lVHlwZSI6MCwiUGFyZW50U3R5bGUiOm51bGx9LCJQYXJlbnRTdHlsZSI6eyIkcmVmIjoiMTAxIn19LCJUaXRsZVN0eWxlIjp7IiRpZCI6IjQ5OCIsIkZvbnRTZXR0aW5ncyI6eyIkaWQiOiI0OTkiLCJGb250U2l6ZSI6MTEsIkZvbnROYW1lIjoiQ2FsaWJyaSIsIklzQm9sZCI6ZmFsc2UsIklzSXRhbGljIjpmYWxzZSwiSXNVbmRlcmxpbmVkIjpmYWxzZSwiUGFyZW50U3R5bGUiOnsiJHJlZiI6IjEwOCJ9fSwiQXV0b1NpemUiOjAsIkZvcmVncm91bmQiOnsiJHJlZiI6IjEwOSJ9LCJNYXhXaWR0aCI6NDcuODM3NzE1MTQ4OTI1Nzgx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1MDAiLCJMaW5lQ29sb3IiOm51bGwsIkxpbmVXZWlnaHQiOjAuMCwiTGluZVR5cGUiOjAsIlBhcmVudFN0eWxlIjpudWxsfSwiUGFyZW50U3R5bGUiOnsiJHJlZiI6IjEwNyJ9fSwiRGF0ZVN0eWxlIjp7IiRpZCI6IjUwMSIsIkZvbnRTZXR0aW5ncyI6eyIkaWQiOiI1MDIiLCJGb250U2l6ZSI6OCwiRm9udE5hbWUiOiJDYWxpYnJpIiwiSXNCb2xkIjpmYWxzZSwiSXNJdGFsaWMiOmZhbHNlLCJJc1VuZGVybGluZWQiOmZhbHNlLCJQYXJlbnRTdHlsZSI6eyIkcmVmIjoiMTE1In19LCJBdXRvU2l6ZSI6MCwiRm9yZWdyb3VuZCI6eyIkaWQiOiI1MDMiLCJDb2xvciI6eyIkaWQiOiI1MDQ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UiLCJMaW5lQ29sb3IiOm51bGwsIkxpbmVXZWlnaHQiOjAuMCwiTGluZVR5cGUiOjAsIlBhcmVudFN0eWxlIjpudWxsfSwiUGFyZW50U3R5bGUiOnsiJHJlZiI6IjExNCJ9fSwiRGF0ZUZvcm1hdCI6eyIkaWQiOiI1MDYiLCJGb3JtYXRTdHJpbmciOiJNL2QiLCJTZXBhcmF0b3IiOiIvIiwiVXNlSW50ZXJuYXRpb25hbERhdGVGb3JtYXQiOmZhbHNlfSwiSXNWaXNpYmxlIjp0cnVlLCJQYXJlbnRTdHlsZSI6eyIkcmVmIjoiODAifX0sIkluZGV4IjoxMSwiSWQiOiJiMjUyOGUyNS1mYjVmLTQwMTktYTAyYi0wMjlkN2IyM2I4NjIiLCJJbXBvcnRJZCI6bnVsbCwiVGl0bGUiOiJTdWItdGFzayAxIiwiTm90ZSI6bnVsbCwiSHlwZXJsaW5rIjpudWxsLCJJc0NoYW5nZWQiOmZhbHNlLCJJc05ldyI6dHJ1ZX0seyIkaWQiOiI1MDciLCJHcm91cE5hbWUiOm51bGwsIlN0YXJ0RGF0ZSI6IjIwMTctMDYtMjRUMDA6MDA6MDBaIiwiRW5kRGF0ZSI6IjIwMTctMDYtMjZUMjM6NTk6NTkuOTk5WiIsIlBlcmNlbnRhZ2VDb21wbGV0ZSI6bnVsbCwiU3R5bGUiOnsiJGlkIjoiNTA4IiwiU2hhcGUiOjMsIlNoYXBlVGhpY2tuZXNzIjowLCJEdXJhdGlvbkZvcm1hdCI6MCwiSW5jbHVkZU5vbldvcmtpbmdEYXlzSW5EdXJhdGlvbiI6ZmFsc2UsIlBlcmNlbnRhZ2VDb21wbGV0ZVN0eWxlIjp7IiRpZCI6IjUwOSIsIkZvbnRTZXR0aW5ncyI6eyIkaWQiOiI1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TEiLCJMaW5lQ29sb3IiOm51bGwsIkxpbmVXZWlnaHQiOjAuMCwiTGluZVR5cGUiOjAsIlBhcmVudFN0eWxlIjpudWxsfSwiUGFyZW50U3R5bGUiOnsiJHJlZiI6IjgxIn19LCJEdXJhdGlvblN0eWxlIjp7IiRpZCI6IjUxMiIsIkZvbnRTZXR0aW5ncyI6eyIkaWQiOiI1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QiLCJMaW5lQ29sb3IiOm51bGwsIkxpbmVXZWlnaHQiOjAuMCwiTGluZVR5cGUiOjAsIlBhcmVudFN0eWxlIjpudWxsfSwiUGFyZW50U3R5bGUiOnsiJHJlZiI6Ijg4In19LCJIb3Jpem9udGFsQ29ubmVjdG9yU3R5bGUiOnsiJGlkIjoiNTE1IiwiTGluZUNvbG9yIjp7IiRyZWYiOiI5NiJ9LCJMaW5lV2VpZ2h0IjowLjAsIkxpbmVUeXBlIjowLCJQYXJlbnRTdHlsZSI6eyIkcmVmIjoiOTUifX0sIlZlcnRpY2FsQ29ubmVjdG9yU3R5bGUiOnsiJGlkIjoiNTE2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UxNyIsIk1hcmdpbiI6eyIkcmVmIjoiMTAyIn0sIlBhZGRpbmciOnsiJGlkIjoiNTE4IiwiVG9wIjowLCJMZWZ0IjowLCJSaWdodCI6MiwiQm90dG9tIjowfSwiQmFja2dyb3VuZCI6eyIkaWQiOiI1MTkiLCJDb2xvciI6eyIkaWQiOiI1MjAiLCJBIjoyNTUsIlIiOjg0LCJHIjoxMzAsIkIiOjUzfX0sIklzVmlzaWJsZSI6dHJ1ZSwiV2lkdGgiOjAuMCwiSGVpZ2h0IjoxMC4wLCJCb3JkZXJTdHlsZSI6eyIkaWQiOiI1MjEiLCJMaW5lQ29sb3IiOnsiJGlkIjoiNTIyIiwiJHR5cGUiOiJOTFJFLkNvbW1vbi5Eb20uU29saWRDb2xvckJydXNoLCBOTFJFLkNvbW1vbiIsIkNvbG9yIjp7IiRpZCI6IjUyMyIsIkEiOjI1NSwiUiI6MjU1LCJHIjowLCJCIjowfX0sIkxpbmVXZWlnaHQiOjAuMCwiTGluZVR5cGUiOjAsIlBhcmVudFN0eWxlIjpudWxsfSwiUGFyZW50U3R5bGUiOnsiJHJlZiI6IjEwMSJ9fSwiVGl0bGVTdHlsZSI6eyIkaWQiOiI1MjQiLCJGb250U2V0dGluZ3MiOnsiJGlkIjoiNTI1IiwiRm9udFNpemUiOjExLCJGb250TmFtZSI6IkNhbGlicmkiLCJJc0JvbGQiOmZhbHNlLCJJc0l0YWxpYyI6ZmFsc2UsIklzVW5kZXJsaW5lZCI6ZmFsc2UsIlBhcmVudFN0eWxlIjp7IiRyZWYiOiIxMDgifX0sIkF1dG9TaXplIjowLCJGb3JlZ3JvdW5kIjp7IiRyZWYiOiIxMDkifSwiTWF4V2lkdGgiOjQ3LjgzNzcxNTE0ODkyNTc4M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TI2IiwiTGluZUNvbG9yIjpudWxsLCJMaW5lV2VpZ2h0IjowLjAsIkxpbmVUeXBlIjowLCJQYXJlbnRTdHlsZSI6bnVsbH0sIlBhcmVudFN0eWxlIjp7IiRyZWYiOiIxMDcifX0sIkRhdGVTdHlsZSI6eyIkaWQiOiI1MjciLCJGb250U2V0dGluZ3MiOnsiJGlkIjoiNTI4IiwiRm9udFNpemUiOjgsIkZvbnROYW1lIjoiQ2FsaWJyaSIsIklzQm9sZCI6ZmFsc2UsIklzSXRhbGljIjpmYWxzZSwiSXNVbmRlcmxpbmVkIjpmYWxzZSwiUGFyZW50U3R5bGUiOnsiJHJlZiI6IjExNSJ9fSwiQXV0b1NpemUiOjAsIkZvcmVncm91bmQiOnsiJGlkIjoiNTI5IiwiQ29sb3IiOnsiJGlkIjoiNTMw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MxIiwiTGluZUNvbG9yIjpudWxsLCJMaW5lV2VpZ2h0IjowLjAsIkxpbmVUeXBlIjowLCJQYXJlbnRTdHlsZSI6bnVsbH0sIlBhcmVudFN0eWxlIjp7IiRyZWYiOiIxMTQifX0sIkRhdGVGb3JtYXQiOnsiJGlkIjoiNTMyIiwiRm9ybWF0U3RyaW5nIjoiTS9kIiwiU2VwYXJhdG9yIjoiLyIsIlVzZUludGVybmF0aW9uYWxEYXRlRm9ybWF0IjpmYWxzZX0sIklzVmlzaWJsZSI6dHJ1ZSwiUGFyZW50U3R5bGUiOnsiJHJlZiI6IjgwIn19LCJJbmRleCI6MTIsIklkIjoiYWMxZWY0MTQtMDIzYi00OThhLWI0MzgtMjg1MDY2ZDc4OWVmIiwiSW1wb3J0SWQiOm51bGwsIlRpdGxlIjoiU3ViLXRhc2sgMiIsIk5vdGUiOm51bGwsIkh5cGVybGluayI6bnVsbCwiSXNDaGFuZ2VkIjpmYWxzZSwiSXNOZXciOnRydWV9LHsiJGlkIjoiNTMzIiwiR3JvdXBOYW1lIjpudWxsLCJTdGFydERhdGUiOiIyMDE3LTA2LTI3VDAwOjAwOjAwWiIsIkVuZERhdGUiOiIyMDE3LTA3LTAzVDIzOjU5OjU5Ljk5OVoiLCJQZXJjZW50YWdlQ29tcGxldGUiOm51bGwsIlN0eWxlIjp7IiRpZCI6IjUzNCIsIlNoYXBlIjozLCJTaGFwZVRoaWNrbmVzcyI6MCwiRHVyYXRpb25Gb3JtYXQiOjAsIkluY2x1ZGVOb25Xb3JraW5nRGF5c0luRHVyYXRpb24iOmZhbHNlLCJQZXJjZW50YWdlQ29tcGxldGVTdHlsZSI6eyIkaWQiOiI1MzUiLCJGb250U2V0dGluZ3MiOnsiJGlkIjoiNTM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M3IiwiTGluZUNvbG9yIjpudWxsLCJMaW5lV2VpZ2h0IjowLjAsIkxpbmVUeXBlIjowLCJQYXJlbnRTdHlsZSI6bnVsbH0sIlBhcmVudFN0eWxlIjp7IiRyZWYiOiI4MSJ9fSwiRHVyYXRpb25TdHlsZSI6eyIkaWQiOiI1MzgiLCJGb250U2V0dGluZ3MiOnsiJGlkIjoiNTM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QwIiwiTGluZUNvbG9yIjpudWxsLCJMaW5lV2VpZ2h0IjowLjAsIkxpbmVUeXBlIjowLCJQYXJlbnRTdHlsZSI6bnVsbH0sIlBhcmVudFN0eWxlIjp7IiRyZWYiOiI4OCJ9fSwiSG9yaXpvbnRhbENvbm5lY3RvclN0eWxlIjp7IiRpZCI6IjU0MSIsIkxpbmVDb2xvciI6eyIkcmVmIjoiOTYifSwiTGluZVdlaWdodCI6MC4wLCJMaW5lVHlwZSI6MCwiUGFyZW50U3R5bGUiOnsiJHJlZiI6Ijk1In19LCJWZXJ0aWNhbENvbm5lY3RvclN0eWxlIjp7IiRpZCI6IjU0Mi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1NDMiLCJNYXJnaW4iOnsiJHJlZiI6IjEwMiJ9LCJQYWRkaW5nIjp7IiRpZCI6IjU0NCIsIlRvcCI6MCwiTGVmdCI6MCwiUmlnaHQiOjIsIkJvdHRvbSI6MH0sIkJhY2tncm91bmQiOnsiJGlkIjoiNTQ1IiwiQ29sb3IiOnsiJGlkIjoiNTQ2IiwiQSI6MjU1LCJSIjo2OCwiRyI6ODQsIkIiOjEwNn19LCJJc1Zpc2libGUiOnRydWUsIldpZHRoIjowLjAsIkhlaWdodCI6MTAuMCwiQm9yZGVyU3R5bGUiOnsiJGlkIjoiNTQ3IiwiTGluZUNvbG9yIjp7IiRpZCI6IjU0OCIsIiR0eXBlIjoiTkxSRS5Db21tb24uRG9tLlNvbGlkQ29sb3JCcnVzaCwgTkxSRS5Db21tb24iLCJDb2xvciI6eyIkaWQiOiI1NDkiLCJBIjoyNTUsIlIiOjI1NSwiRyI6MCwiQiI6MH19LCJMaW5lV2VpZ2h0IjowLjAsIkxpbmVUeXBlIjowLCJQYXJlbnRTdHlsZSI6bnVsbH0sIlBhcmVudFN0eWxlIjp7IiRyZWYiOiIxMDEifX0sIlRpdGxlU3R5bGUiOnsiJGlkIjoiNTUwIiwiRm9udFNldHRpbmdzIjp7IiRpZCI6IjU1MSIsIkZvbnRTaXplIjoxMSwiRm9udE5hbWUiOiJDYWxpYnJpIiwiSXNCb2xkIjpmYWxzZSwiSXNJdGFsaWMiOmZhbHNlLCJJc1VuZGVybGluZWQiOmZhbHNlLCJQYXJlbnRTdHlsZSI6eyIkcmVmIjoiMTA4In19LCJBdXRvU2l6ZSI6MCwiRm9yZWdyb3VuZCI6eyIkcmVmIjoiMTA5In0sIk1heFdpZHRoIjo2Ni4zOTIxMjc5OTA3MjI2NTY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U1MiIsIkxpbmVDb2xvciI6bnVsbCwiTGluZVdlaWdodCI6MC4wLCJMaW5lVHlwZSI6MCwiUGFyZW50U3R5bGUiOm51bGx9LCJQYXJlbnRTdHlsZSI6eyIkcmVmIjoiMTA3In19LCJEYXRlU3R5bGUiOnsiJGlkIjoiNTUzIiwiRm9udFNldHRpbmdzIjp7IiRpZCI6IjU1NCIsIkZvbnRTaXplIjo4LCJGb250TmFtZSI6IkNhbGlicmkiLCJJc0JvbGQiOmZhbHNlLCJJc0l0YWxpYyI6ZmFsc2UsIklzVW5kZXJsaW5lZCI6ZmFsc2UsIlBhcmVudFN0eWxlIjp7IiRyZWYiOiIxMTUifX0sIkF1dG9TaXplIjowLCJGb3JlZ3JvdW5kIjp7IiRpZCI6IjU1NSIsIkNvbG9yIjp7IiRpZCI6IjU1Ni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1NyIsIkxpbmVDb2xvciI6bnVsbCwiTGluZVdlaWdodCI6MC4wLCJMaW5lVHlwZSI6MCwiUGFyZW50U3R5bGUiOm51bGx9LCJQYXJlbnRTdHlsZSI6eyIkcmVmIjoiMTE0In19LCJEYXRlRm9ybWF0Ijp7IiRpZCI6IjU1OCIsIkZvcm1hdFN0cmluZyI6Ik0vZCIsIlNlcGFyYXRvciI6Ii8iLCJVc2VJbnRlcm5hdGlvbmFsRGF0ZUZvcm1hdCI6ZmFsc2V9LCJJc1Zpc2libGUiOnRydWUsIlBhcmVudFN0eWxlIjp7IiRyZWYiOiI4MCJ9fSwiSW5kZXgiOjEzLCJJZCI6IjdiNmZiYTIxLTQ0Y2YtNDYzZS04YjlkLWFmMDI2Yzc0NWE2ZCIsIkltcG9ydElkIjpudWxsLCJUaXRsZSI6IlN1Yi1zZWN0aW9ucyAxIiwiTm90ZSI6bnVsbCwiSHlwZXJsaW5rIjpudWxsLCJJc0NoYW5nZWQiOmZhbHNlLCJJc05ldyI6dHJ1ZX0seyIkaWQiOiI1NTkiLCJHcm91cE5hbWUiOm51bGwsIlN0YXJ0RGF0ZSI6IjIwMTctMDYtMjdUMDA6MDA6MDBaIiwiRW5kRGF0ZSI6IjIwMTctMDctMDJUMjM6NTk6NTkuOTk5WiIsIlBlcmNlbnRhZ2VDb21wbGV0ZSI6bnVsbCwiU3R5bGUiOnsiJGlkIjoiNTYwIiwiU2hhcGUiOjMsIlNoYXBlVGhpY2tuZXNzIjowLCJEdXJhdGlvbkZvcm1hdCI6MCwiSW5jbHVkZU5vbldvcmtpbmdEYXlzSW5EdXJhdGlvbiI6ZmFsc2UsIlBlcmNlbnRhZ2VDb21wbGV0ZVN0eWxlIjp7IiRpZCI6IjU2MSIsIkZvbnRTZXR0aW5ncyI6eyIkaWQiOiI1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NjMiLCJMaW5lQ29sb3IiOm51bGwsIkxpbmVXZWlnaHQiOjAuMCwiTGluZVR5cGUiOjAsIlBhcmVudFN0eWxlIjpudWxsfSwiUGFyZW50U3R5bGUiOnsiJHJlZiI6IjgxIn19LCJEdXJhdGlvblN0eWxlIjp7IiRpZCI6IjU2NCIsIkZvbnRTZXR0aW5ncyI6eyIkaWQiOiI1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NjYiLCJMaW5lQ29sb3IiOm51bGwsIkxpbmVXZWlnaHQiOjAuMCwiTGluZVR5cGUiOjAsIlBhcmVudFN0eWxlIjpudWxsfSwiUGFyZW50U3R5bGUiOnsiJHJlZiI6Ijg4In19LCJIb3Jpem9udGFsQ29ubmVjdG9yU3R5bGUiOnsiJGlkIjoiNTY3IiwiTGluZUNvbG9yIjp7IiRyZWYiOiI5NiJ9LCJMaW5lV2VpZ2h0IjowLjAsIkxpbmVUeXBlIjowLCJQYXJlbnRTdHlsZSI6eyIkcmVmIjoiOTUifX0sIlZlcnRpY2FsQ29ubmVjdG9yU3R5bGUiOnsiJGlkIjoiNTY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U2OSIsIk1hcmdpbiI6eyIkcmVmIjoiMTAyIn0sIlBhZGRpbmciOnsiJGlkIjoiNTcwIiwiVG9wIjowLCJMZWZ0IjowLCJSaWdodCI6MiwiQm90dG9tIjowfSwiQmFja2dyb3VuZCI6eyIkaWQiOiI1NzEiLCJDb2xvciI6eyIkaWQiOiI1NzIiLCJBIjoyNTUsIlIiOjkxLCJHIjoxNTUsIkIiOjIxM319LCJJc1Zpc2libGUiOnRydWUsIldpZHRoIjowLjAsIkhlaWdodCI6MTAuMCwiQm9yZGVyU3R5bGUiOnsiJGlkIjoiNTczIiwiTGluZUNvbG9yIjp7IiRpZCI6IjU3NCIsIiR0eXBlIjoiTkxSRS5Db21tb24uRG9tLlNvbGlkQ29sb3JCcnVzaCwgTkxSRS5Db21tb24iLCJDb2xvciI6eyIkaWQiOiI1NzUiLCJBIjoyNTUsIlIiOjI1NSwiRyI6MCwiQiI6MH19LCJMaW5lV2VpZ2h0IjowLjAsIkxpbmVUeXBlIjowLCJQYXJlbnRTdHlsZSI6bnVsbH0sIlBhcmVudFN0eWxlIjp7IiRyZWYiOiIxMDEifX0sIlRpdGxlU3R5bGUiOnsiJGlkIjoiNTc2IiwiRm9udFNldHRpbmdzIjp7IiRpZCI6IjU3NyIsIkZvbnRTaXplIjoxMSwiRm9udE5hbWUiOiJDYWxpYnJpIiwiSXNCb2xkIjpmYWxzZSwiSXNJdGFsaWMiOmZhbHNlLCJJc1VuZGVybGluZWQiOmZhbHNlLCJQYXJlbnRTdHlsZSI6eyIkcmVmIjoiMTA4In19LCJBdXRvU2l6ZSI6MCwiRm9yZWdyb3VuZCI6eyIkcmVmIjoiMTA5In0sIk1heFdpZHRoIjo2Ny41MjgxMDY2ODk0NTMxMjU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U3OCIsIkxpbmVDb2xvciI6bnVsbCwiTGluZVdlaWdodCI6MC4wLCJMaW5lVHlwZSI6MCwiUGFyZW50U3R5bGUiOm51bGx9LCJQYXJlbnRTdHlsZSI6eyIkcmVmIjoiMTA3In19LCJEYXRlU3R5bGUiOnsiJGlkIjoiNTc5IiwiRm9udFNldHRpbmdzIjp7IiRpZCI6IjU4MCIsIkZvbnRTaXplIjo4LCJGb250TmFtZSI6IkNhbGlicmkiLCJJc0JvbGQiOmZhbHNlLCJJc0l0YWxpYyI6ZmFsc2UsIklzVW5kZXJsaW5lZCI6ZmFsc2UsIlBhcmVudFN0eWxlIjp7IiRyZWYiOiIxMTUifX0sIkF1dG9TaXplIjowLCJGb3JlZ3JvdW5kIjp7IiRpZCI6IjU4MSIsIkNvbG9yIjp7IiRpZCI6IjU4Mi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4MyIsIkxpbmVDb2xvciI6bnVsbCwiTGluZVdlaWdodCI6MC4wLCJMaW5lVHlwZSI6MCwiUGFyZW50U3R5bGUiOm51bGx9LCJQYXJlbnRTdHlsZSI6eyIkcmVmIjoiMTE0In19LCJEYXRlRm9ybWF0Ijp7IiRpZCI6IjU4NCIsIkZvcm1hdFN0cmluZyI6Ik0vZCIsIlNlcGFyYXRvciI6Ii8iLCJVc2VJbnRlcm5hdGlvbmFsRGF0ZUZvcm1hdCI6ZmFsc2V9LCJJc1Zpc2libGUiOnRydWUsIlBhcmVudFN0eWxlIjp7IiRyZWYiOiI4MCJ9fSwiSW5kZXgiOjE0LCJJZCI6IjhkNzVhYWY5LTFmMTEtNDA1ZC04NzIwLTY5OGFmNTMwNDA3MSIsIkltcG9ydElkIjpudWxsLCJUaXRsZSI6IlN1Yi1zdWItdGFzayAxIiwiTm90ZSI6bnVsbCwiSHlwZXJsaW5rIjpudWxsLCJJc0NoYW5nZWQiOmZhbHNlLCJJc05ldyI6dHJ1ZX0seyIkaWQiOiI1ODUiLCJHcm91cE5hbWUiOm51bGwsIlN0YXJ0RGF0ZSI6IjIwMTctMDctMDNUMDA6MDA6MDBaIiwiRW5kRGF0ZSI6IjIwMTctMDctMDNUMjM6NTk6NTkuOTk5WiIsIlBlcmNlbnRhZ2VDb21wbGV0ZSI6bnVsbCwiU3R5bGUiOnsiJGlkIjoiNTg2IiwiU2hhcGUiOjMsIlNoYXBlVGhpY2tuZXNzIjowLCJEdXJhdGlvbkZvcm1hdCI6MCwiSW5jbHVkZU5vbldvcmtpbmdEYXlzSW5EdXJhdGlvbiI6ZmFsc2UsIlBlcmNlbnRhZ2VDb21wbGV0ZVN0eWxlIjp7IiRpZCI6IjU4NyIsIkZvbnRTZXR0aW5ncyI6eyIkaWQiOiI1OD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ODkiLCJMaW5lQ29sb3IiOm51bGwsIkxpbmVXZWlnaHQiOjAuMCwiTGluZVR5cGUiOjAsIlBhcmVudFN0eWxlIjpudWxsfSwiUGFyZW50U3R5bGUiOnsiJHJlZiI6IjgxIn19LCJEdXJhdGlvblN0eWxlIjp7IiRpZCI6IjU5MCIsIkZvbnRTZXR0aW5ncyI6eyIkaWQiOiI1OT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OTIiLCJMaW5lQ29sb3IiOm51bGwsIkxpbmVXZWlnaHQiOjAuMCwiTGluZVR5cGUiOjAsIlBhcmVudFN0eWxlIjpudWxsfSwiUGFyZW50U3R5bGUiOnsiJHJlZiI6Ijg4In19LCJIb3Jpem9udGFsQ29ubmVjdG9yU3R5bGUiOnsiJGlkIjoiNTkzIiwiTGluZUNvbG9yIjp7IiRyZWYiOiI5NiJ9LCJMaW5lV2VpZ2h0IjowLjAsIkxpbmVUeXBlIjowLCJQYXJlbnRTdHlsZSI6eyIkcmVmIjoiOTUifX0sIlZlcnRpY2FsQ29ubmVjdG9yU3R5bGUiOnsiJGlkIjoiNTk0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U5NSIsIk1hcmdpbiI6eyIkcmVmIjoiMTAyIn0sIlBhZGRpbmciOnsiJGlkIjoiNTk2IiwiVG9wIjowLCJMZWZ0IjowLCJSaWdodCI6MiwiQm90dG9tIjowfSwiQmFja2dyb3VuZCI6eyIkaWQiOiI1OTciLCJDb2xvciI6eyIkaWQiOiI1OTgiLCJBIjoyNTUsIlIiOjE5NywiRyI6OTAsIkIiOjE3fX0sIklzVmlzaWJsZSI6dHJ1ZSwiV2lkdGgiOjAuMCwiSGVpZ2h0IjoxMC4wLCJCb3JkZXJTdHlsZSI6eyIkaWQiOiI1OTkiLCJMaW5lQ29sb3IiOnsiJGlkIjoiNjAwIiwiJHR5cGUiOiJOTFJFLkNvbW1vbi5Eb20uU29saWRDb2xvckJydXNoLCBOTFJFLkNvbW1vbiIsIkNvbG9yIjp7IiRpZCI6IjYwMSIsIkEiOjI1NSwiUiI6MjU1LCJHIjowLCJCIjowfX0sIkxpbmVXZWlnaHQiOjAuMCwiTGluZVR5cGUiOjAsIlBhcmVudFN0eWxlIjpudWxsfSwiUGFyZW50U3R5bGUiOnsiJHJlZiI6IjEwMSJ9fSwiVGl0bGVTdHlsZSI6eyIkaWQiOiI2MDIiLCJGb250U2V0dGluZ3MiOnsiJGlkIjoiNjAzIiwiRm9udFNpemUiOjExLCJGb250TmFtZSI6IkNhbGlicmkiLCJJc0JvbGQiOmZhbHNlLCJJc0l0YWxpYyI6ZmFsc2UsIklzVW5kZXJsaW5lZCI6ZmFsc2UsIlBhcmVudFN0eWxlIjp7IiRyZWYiOiIxMDgifX0sIkF1dG9TaXplIjowLCJGb3JlZ3JvdW5kIjp7IiRyZWYiOiIxMDkifSwiTWF4V2lkdGgiOjY3LjUyODEwNjY4OTQ1MzEyN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jA0IiwiTGluZUNvbG9yIjpudWxsLCJMaW5lV2VpZ2h0IjowLjAsIkxpbmVUeXBlIjowLCJQYXJlbnRTdHlsZSI6bnVsbH0sIlBhcmVudFN0eWxlIjp7IiRyZWYiOiIxMDcifX0sIkRhdGVTdHlsZSI6eyIkaWQiOiI2MDUiLCJGb250U2V0dGluZ3MiOnsiJGlkIjoiNjA2IiwiRm9udFNpemUiOjgsIkZvbnROYW1lIjoiQ2FsaWJyaSIsIklzQm9sZCI6ZmFsc2UsIklzSXRhbGljIjpmYWxzZSwiSXNVbmRlcmxpbmVkIjpmYWxzZSwiUGFyZW50U3R5bGUiOnsiJHJlZiI6IjExNSJ9fSwiQXV0b1NpemUiOjAsIkZvcmVncm91bmQiOnsiJGlkIjoiNjA3IiwiQ29sb3IiOnsiJGlkIjoiNjA4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jA5IiwiTGluZUNvbG9yIjpudWxsLCJMaW5lV2VpZ2h0IjowLjAsIkxpbmVUeXBlIjowLCJQYXJlbnRTdHlsZSI6bnVsbH0sIlBhcmVudFN0eWxlIjp7IiRyZWYiOiIxMTQifX0sIkRhdGVGb3JtYXQiOnsiJGlkIjoiNjEwIiwiRm9ybWF0U3RyaW5nIjoiTS9kIiwiU2VwYXJhdG9yIjoiLyIsIlVzZUludGVybmF0aW9uYWxEYXRlRm9ybWF0IjpmYWxzZX0sIklzVmlzaWJsZSI6dHJ1ZSwiUGFyZW50U3R5bGUiOnsiJHJlZiI6IjgwIn19LCJJbmRleCI6MTUsIklkIjoiZGM1OTg2NGEtOGZlNi00NjFmLTkzZjgtNTQzOTY3YzNhNzEwIiwiSW1wb3J0SWQiOm51bGwsIlRpdGxlIjoiU3ViLXN1Yi10YXNrIDIiLCJOb3RlIjpudWxsLCJIeXBlcmxpbmsiOm51bGwsIklzQ2hhbmdlZCI6ZmFsc2UsIklzTmV3Ijp0cnVlfV0sIk1zUHJvamVjdEl0ZW1zVHJlZSI6eyIkaWQiOiI2MTEiLCJSb290Ijp7IkltcG9ydElkIjpudWxsLCJJc0ltcG9ydGVkIjpmYWxzZSwiQ2hpbGRyZW4iOltdfX0sIk1ldGFkYXRhIjp7IiRpZCI6IjYxMiJ9LCJTZXR0aW5ncyI6eyIkaWQiOiI2MTM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</Words>
  <Application>Microsoft Office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2017-09-22T10:57:35Z</dcterms:modified>
</cp:coreProperties>
</file>