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</p:sldMasterIdLst>
  <p:sldIdLst>
    <p:sldId id="256" r:id="rId2"/>
    <p:sldId id="261" r:id="rId3"/>
    <p:sldId id="257" r:id="rId4"/>
    <p:sldId id="259" r:id="rId5"/>
    <p:sldId id="263" r:id="rId6"/>
    <p:sldId id="262" r:id="rId7"/>
    <p:sldId id="265" r:id="rId8"/>
    <p:sldId id="264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UZHUT TABASSUM" initials="NT" lastIdx="1" clrIdx="0">
    <p:extLst>
      <p:ext uri="{19B8F6BF-5375-455C-9EA6-DF929625EA0E}">
        <p15:presenceInfo xmlns:p15="http://schemas.microsoft.com/office/powerpoint/2012/main" userId="NUZHUT TABASSU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5126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C138-824A-4EEE-A55B-8A46515044D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5716-6919-44D5-A8CD-63196043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C138-824A-4EEE-A55B-8A46515044D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5716-6919-44D5-A8CD-63196043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1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C138-824A-4EEE-A55B-8A46515044D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5716-6919-44D5-A8CD-63196043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64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C138-824A-4EEE-A55B-8A46515044D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5716-6919-44D5-A8CD-63196043536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852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C138-824A-4EEE-A55B-8A46515044D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5716-6919-44D5-A8CD-63196043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2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C138-824A-4EEE-A55B-8A46515044D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5716-6919-44D5-A8CD-63196043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3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C138-824A-4EEE-A55B-8A46515044D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5716-6919-44D5-A8CD-63196043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92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C138-824A-4EEE-A55B-8A46515044D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5716-6919-44D5-A8CD-63196043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54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C138-824A-4EEE-A55B-8A46515044D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5716-6919-44D5-A8CD-63196043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3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C138-824A-4EEE-A55B-8A46515044D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5716-6919-44D5-A8CD-63196043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9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C138-824A-4EEE-A55B-8A46515044D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5716-6919-44D5-A8CD-63196043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6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C138-824A-4EEE-A55B-8A46515044D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5716-6919-44D5-A8CD-63196043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1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C138-824A-4EEE-A55B-8A46515044D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5716-6919-44D5-A8CD-63196043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8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C138-824A-4EEE-A55B-8A46515044D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5716-6919-44D5-A8CD-63196043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2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C138-824A-4EEE-A55B-8A46515044D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5716-6919-44D5-A8CD-63196043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8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C138-824A-4EEE-A55B-8A46515044D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5716-6919-44D5-A8CD-63196043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1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C138-824A-4EEE-A55B-8A46515044D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A5716-6919-44D5-A8CD-63196043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C138-824A-4EEE-A55B-8A46515044D5}" type="datetimeFigureOut">
              <a:rPr lang="en-US" smtClean="0"/>
              <a:t>14-Dec-20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A5716-6919-44D5-A8CD-631960435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09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  <p:sldLayoutId id="2147484091" r:id="rId15"/>
    <p:sldLayoutId id="2147484092" r:id="rId16"/>
    <p:sldLayoutId id="214748409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DE57-D7F3-438A-8D1B-11FC2CF74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2042" y="518549"/>
            <a:ext cx="8637073" cy="891035"/>
          </a:xfrm>
        </p:spPr>
        <p:txBody>
          <a:bodyPr>
            <a:normAutofit/>
          </a:bodyPr>
          <a:lstStyle/>
          <a:p>
            <a:r>
              <a:rPr lang="en-US" dirty="0"/>
              <a:t>STUDENT JOBS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BE4A1-941B-4C78-A3B3-ED87EF1AA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4310" y="1512711"/>
            <a:ext cx="8458409" cy="42897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    </a:t>
            </a:r>
            <a:r>
              <a:rPr lang="en-US" sz="2800" dirty="0"/>
              <a:t>Group no-6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Group Members:</a:t>
            </a:r>
          </a:p>
          <a:p>
            <a:r>
              <a:rPr lang="en-US" dirty="0" err="1"/>
              <a:t>Nuzhut</a:t>
            </a:r>
            <a:r>
              <a:rPr lang="en-US" dirty="0"/>
              <a:t> Tabassum  (19-39967-1)</a:t>
            </a:r>
          </a:p>
          <a:p>
            <a:r>
              <a:rPr lang="en-US" dirty="0" err="1"/>
              <a:t>Tajkia</a:t>
            </a:r>
            <a:r>
              <a:rPr lang="en-US" dirty="0"/>
              <a:t> Faruk            (19-40009-1)</a:t>
            </a:r>
          </a:p>
          <a:p>
            <a:r>
              <a:rPr lang="en-US" dirty="0" err="1"/>
              <a:t>Atiqulla</a:t>
            </a:r>
            <a:r>
              <a:rPr lang="en-US" dirty="0"/>
              <a:t> Habib        (19-40022-1)</a:t>
            </a:r>
          </a:p>
          <a:p>
            <a:r>
              <a:rPr lang="en-US" dirty="0" err="1"/>
              <a:t>Shariar</a:t>
            </a:r>
            <a:r>
              <a:rPr lang="en-US" dirty="0"/>
              <a:t> </a:t>
            </a:r>
            <a:r>
              <a:rPr lang="en-US" dirty="0" err="1"/>
              <a:t>Sijan</a:t>
            </a:r>
            <a:r>
              <a:rPr lang="en-US" dirty="0"/>
              <a:t> </a:t>
            </a:r>
            <a:r>
              <a:rPr lang="en-US" dirty="0" err="1"/>
              <a:t>Alvi</a:t>
            </a:r>
            <a:r>
              <a:rPr lang="en-US" dirty="0"/>
              <a:t>   (19-40027-1)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52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DCA0-B919-40A8-964E-B3E43A0F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035" y="519289"/>
            <a:ext cx="4778719" cy="801512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Schedule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75D6A-9C36-4BF7-B16E-20EDE708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034" y="1975556"/>
            <a:ext cx="4778719" cy="3777622"/>
          </a:xfrm>
        </p:spPr>
        <p:txBody>
          <a:bodyPr>
            <a:normAutofit/>
          </a:bodyPr>
          <a:lstStyle/>
          <a:p>
            <a:r>
              <a:rPr lang="en-US" cap="none" dirty="0"/>
              <a:t>Compartmentalization</a:t>
            </a:r>
          </a:p>
          <a:p>
            <a:r>
              <a:rPr lang="en-US" cap="none" dirty="0"/>
              <a:t>Interdependency</a:t>
            </a:r>
          </a:p>
          <a:p>
            <a:r>
              <a:rPr lang="en-US" cap="none" dirty="0"/>
              <a:t>Effort validation</a:t>
            </a:r>
          </a:p>
          <a:p>
            <a:r>
              <a:rPr lang="en-US" cap="none" dirty="0"/>
              <a:t>Defined responsibilities</a:t>
            </a:r>
          </a:p>
          <a:p>
            <a:r>
              <a:rPr lang="en-US" cap="none" dirty="0"/>
              <a:t>Defined outcomes</a:t>
            </a:r>
          </a:p>
          <a:p>
            <a:r>
              <a:rPr lang="en-US" cap="none" dirty="0"/>
              <a:t>Defined milestones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B4B7B-2D0E-48DA-A902-AD7037212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49" y="3080378"/>
            <a:ext cx="5476069" cy="3680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FD34EC-AA58-46FA-A2DF-4CBDFCD18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248" y="97192"/>
            <a:ext cx="5479784" cy="298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38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B8B6-4292-40B8-95AD-DC1FFA14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03" y="306333"/>
            <a:ext cx="5162541" cy="879000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r>
              <a:rPr lang="en-US" dirty="0"/>
              <a:t>Estimation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54EA3-D790-4FF4-83C5-AABD29DBB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04" y="1444978"/>
            <a:ext cx="3311164" cy="4978400"/>
          </a:xfrm>
        </p:spPr>
        <p:txBody>
          <a:bodyPr/>
          <a:lstStyle/>
          <a:p>
            <a:r>
              <a:rPr lang="en-US" cap="none" dirty="0"/>
              <a:t>Problem decomposing</a:t>
            </a:r>
          </a:p>
          <a:p>
            <a:r>
              <a:rPr lang="en-US" cap="none" dirty="0"/>
              <a:t>Using historical metrics</a:t>
            </a:r>
          </a:p>
          <a:p>
            <a:r>
              <a:rPr lang="en-US" cap="none" dirty="0"/>
              <a:t>Use COCOMO model to estimate expected cost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C82563-09C1-4788-8AFD-6EA0E699C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349" y="526966"/>
            <a:ext cx="3892574" cy="5804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8D2AC2-621F-489E-BE72-BB6FFC0AC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703" y="526966"/>
            <a:ext cx="4127646" cy="58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5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A9AC-61F8-45F0-8469-020B5886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17311"/>
            <a:ext cx="10353761" cy="1326321"/>
          </a:xfrm>
        </p:spPr>
        <p:txBody>
          <a:bodyPr/>
          <a:lstStyle/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DD60-480A-43DA-AD32-F56955EDB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3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A82A-1A10-4EDF-AEA3-97FA656BC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880" y="361245"/>
            <a:ext cx="8911687" cy="756355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3568DE-1120-42BC-821A-6462C0D19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483667"/>
            <a:ext cx="10353762" cy="4287958"/>
          </a:xfrm>
        </p:spPr>
        <p:txBody>
          <a:bodyPr>
            <a:normAutofit fontScale="62500" lnSpcReduction="20000"/>
          </a:bodyPr>
          <a:lstStyle/>
          <a:p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Generation</a:t>
            </a:r>
          </a:p>
          <a:p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Mock Design</a:t>
            </a:r>
          </a:p>
          <a:p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  <a:p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</a:p>
          <a:p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</a:p>
          <a:p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</a:p>
          <a:p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48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8F6F-3995-425F-8F61-8091FAC6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52" y="732824"/>
            <a:ext cx="4844072" cy="632179"/>
          </a:xfrm>
        </p:spPr>
        <p:txBody>
          <a:bodyPr>
            <a:normAutofit fontScale="90000"/>
          </a:bodyPr>
          <a:lstStyle/>
          <a:p>
            <a:pPr algn="l"/>
            <a:br>
              <a:rPr lang="en-US" sz="3600" dirty="0"/>
            </a:br>
            <a:r>
              <a:rPr lang="en-US" sz="3600" dirty="0"/>
              <a:t>Idea generation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28202-9F84-4F8B-B051-93238B564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009422"/>
            <a:ext cx="9603275" cy="3423056"/>
          </a:xfrm>
        </p:spPr>
        <p:txBody>
          <a:bodyPr/>
          <a:lstStyle/>
          <a:p>
            <a:r>
              <a:rPr lang="en-US" dirty="0"/>
              <a:t>Student's dependency</a:t>
            </a:r>
          </a:p>
          <a:p>
            <a:r>
              <a:rPr lang="en-US" dirty="0"/>
              <a:t>Financial support</a:t>
            </a:r>
          </a:p>
          <a:p>
            <a:r>
              <a:rPr lang="en-US" dirty="0"/>
              <a:t>Acquiring knowledge</a:t>
            </a:r>
          </a:p>
          <a:p>
            <a:r>
              <a:rPr lang="en-US" dirty="0"/>
              <a:t>Gaining experience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04AFF-847D-4DB9-9CE3-F6B87F614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501" y="4035777"/>
            <a:ext cx="2531743" cy="18626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0E2B4E-BCC7-49C4-BD48-876BEB5C2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177" y="4035777"/>
            <a:ext cx="2531743" cy="18626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3537AA-F502-4A75-8DEE-2041437ED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177" y="720584"/>
            <a:ext cx="5174067" cy="314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1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AD7E-BC5D-4697-B0ED-F77B222B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414" y="657977"/>
            <a:ext cx="8911687" cy="899890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Uml</a:t>
            </a:r>
            <a:r>
              <a:rPr lang="en-US" dirty="0"/>
              <a:t> use-case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9ED4-BB8B-4D6C-8553-269A2549C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947" y="1887460"/>
            <a:ext cx="4850166" cy="4752622"/>
          </a:xfrm>
        </p:spPr>
        <p:txBody>
          <a:bodyPr>
            <a:normAutofit fontScale="85000" lnSpcReduction="10000"/>
          </a:bodyPr>
          <a:lstStyle/>
          <a:p>
            <a:r>
              <a:rPr lang="en-US" cap="none" dirty="0"/>
              <a:t>Contains use cases , actors and their relationships.</a:t>
            </a:r>
          </a:p>
          <a:p>
            <a:r>
              <a:rPr lang="en-US" cap="none" dirty="0"/>
              <a:t>Specify desired behavior.</a:t>
            </a:r>
          </a:p>
          <a:p>
            <a:r>
              <a:rPr lang="en-US" cap="none" dirty="0"/>
              <a:t>Enable to factor common behavior(Include).</a:t>
            </a:r>
          </a:p>
          <a:p>
            <a:r>
              <a:rPr lang="en-US" cap="none" dirty="0"/>
              <a:t>Enable a optional system behavior(Extend).</a:t>
            </a:r>
          </a:p>
          <a:p>
            <a:r>
              <a:rPr lang="en-US" cap="none" dirty="0"/>
              <a:t>Use case inherits the behavior and meaning of the parent use case(Generalization).</a:t>
            </a:r>
          </a:p>
          <a:p>
            <a:r>
              <a:rPr lang="en-US" cap="none" dirty="0"/>
              <a:t>Serve as basis for testing.</a:t>
            </a:r>
          </a:p>
          <a:p>
            <a:r>
              <a:rPr lang="en-US" cap="none" dirty="0"/>
              <a:t>Provide a way for developers, domain experts and end-users to  Communicate.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A184ED-B653-43A1-989D-8FC8B2226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921" y="1451625"/>
            <a:ext cx="4624731" cy="518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0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3FFA-2EB2-4F47-8CC2-1AF65ACE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646" y="191911"/>
            <a:ext cx="5271910" cy="1083734"/>
          </a:xfrm>
        </p:spPr>
        <p:txBody>
          <a:bodyPr/>
          <a:lstStyle/>
          <a:p>
            <a:pPr algn="l"/>
            <a:r>
              <a:rPr lang="en-US" dirty="0"/>
              <a:t>Mock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754D0B-9915-419A-8435-75F534B2E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56" y="0"/>
            <a:ext cx="1755421" cy="22464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D85950-BB99-4984-A613-2E5E238E5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31" y="0"/>
            <a:ext cx="1755421" cy="22464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975B83-21FE-4723-8372-7743D6B79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574" y="-1"/>
            <a:ext cx="1755421" cy="2246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2C5405-825A-4AAC-A39A-E55C667D13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67" y="2303601"/>
            <a:ext cx="1755420" cy="22464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78DA72-EB93-4F11-A6D3-C23CF01096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643" y="2307910"/>
            <a:ext cx="1755421" cy="22421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37B453-44D3-4F6A-859F-1DAA6742B5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643" y="4554399"/>
            <a:ext cx="1755420" cy="23036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C41703-D3CD-4A65-9A6B-2F3C1C9E97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667" y="4607202"/>
            <a:ext cx="1755421" cy="22421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0803CCE-FD23-4CBE-982F-031EDFD9E2C5}"/>
              </a:ext>
            </a:extLst>
          </p:cNvPr>
          <p:cNvSpPr txBox="1"/>
          <p:nvPr/>
        </p:nvSpPr>
        <p:spPr>
          <a:xfrm>
            <a:off x="1254480" y="1817511"/>
            <a:ext cx="47751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Visual representation of user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Used for product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Used by designers to acquire feedback </a:t>
            </a:r>
          </a:p>
          <a:p>
            <a:r>
              <a:rPr lang="en-US" sz="2000" dirty="0"/>
              <a:t>     from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Showing off real world look like output’s</a:t>
            </a:r>
          </a:p>
          <a:p>
            <a:r>
              <a:rPr lang="en-US" sz="2000" dirty="0"/>
              <a:t>     design.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full size model of a system.</a:t>
            </a:r>
          </a:p>
        </p:txBody>
      </p:sp>
    </p:spTree>
    <p:extLst>
      <p:ext uri="{BB962C8B-B14F-4D97-AF65-F5344CB8AC3E}">
        <p14:creationId xmlns:p14="http://schemas.microsoft.com/office/powerpoint/2010/main" val="161072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9E0B-E4DA-48AF-9399-4CA5CD89B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78" y="338668"/>
            <a:ext cx="4368800" cy="79022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Activity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CCC79-1CA3-4FE9-BD0A-19668CE74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78" y="1783644"/>
            <a:ext cx="4368800" cy="5074356"/>
          </a:xfrm>
        </p:spPr>
        <p:txBody>
          <a:bodyPr/>
          <a:lstStyle/>
          <a:p>
            <a:r>
              <a:rPr lang="en-US" cap="none" dirty="0"/>
              <a:t>Contains actions , activity nodes , flow and object values.</a:t>
            </a:r>
          </a:p>
          <a:p>
            <a:r>
              <a:rPr lang="en-US" cap="none" dirty="0"/>
              <a:t>Visually presents the flow of control of all actions.</a:t>
            </a:r>
          </a:p>
          <a:p>
            <a:r>
              <a:rPr lang="en-US" cap="none" dirty="0"/>
              <a:t>Describe the steps of a use case diagram.</a:t>
            </a:r>
          </a:p>
          <a:p>
            <a:r>
              <a:rPr lang="en-US" cap="none" dirty="0"/>
              <a:t>Sequential and concurrent models.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1FC19-C8DD-4F52-A52D-FF12D8C73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831" y="-39511"/>
            <a:ext cx="5531556" cy="693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2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FC5F-4A22-4ACB-BDE5-4ADDF1F75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82" y="457322"/>
            <a:ext cx="4403540" cy="911179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jira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5C961-AD43-44A3-8BF3-8EFB29703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682" y="1873955"/>
            <a:ext cx="4121318" cy="4048555"/>
          </a:xfrm>
        </p:spPr>
        <p:txBody>
          <a:bodyPr>
            <a:normAutofit lnSpcReduction="10000"/>
          </a:bodyPr>
          <a:lstStyle/>
          <a:p>
            <a:r>
              <a:rPr lang="en-US" cap="none" dirty="0"/>
              <a:t>Designed to help teams of all types manage work.</a:t>
            </a:r>
          </a:p>
          <a:p>
            <a:r>
              <a:rPr lang="en-US" cap="none" dirty="0"/>
              <a:t>Designed as a bug and issue tracker.</a:t>
            </a:r>
          </a:p>
          <a:p>
            <a:r>
              <a:rPr lang="en-US" cap="none" dirty="0"/>
              <a:t>Powerful work management tool for use </a:t>
            </a:r>
            <a:r>
              <a:rPr lang="en-US" cap="none" dirty="0" err="1"/>
              <a:t>cases,requirements</a:t>
            </a:r>
            <a:r>
              <a:rPr lang="en-US" cap="none" dirty="0"/>
              <a:t> and test case .</a:t>
            </a:r>
          </a:p>
          <a:p>
            <a:r>
              <a:rPr lang="en-US" cap="none" dirty="0"/>
              <a:t>Used for software team to </a:t>
            </a:r>
            <a:r>
              <a:rPr lang="en-US" cap="none" dirty="0" err="1"/>
              <a:t>plan,trackand</a:t>
            </a:r>
            <a:r>
              <a:rPr lang="en-US" cap="none" dirty="0"/>
              <a:t> release great software.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D5E08-B63C-4EF1-814F-53EA65851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8610"/>
            <a:ext cx="5904089" cy="3347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3801F9-9E7A-4A2D-9955-642F7FFC6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65766"/>
            <a:ext cx="5904089" cy="33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77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5C61-CE13-4ACE-86C2-D97B1723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424" y="567665"/>
            <a:ext cx="5455265" cy="1103091"/>
          </a:xfrm>
        </p:spPr>
        <p:txBody>
          <a:bodyPr/>
          <a:lstStyle/>
          <a:p>
            <a:pPr algn="l"/>
            <a:r>
              <a:rPr lang="en-US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85B4-B079-4F7E-B814-456FC0C46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424" y="2167466"/>
            <a:ext cx="5455265" cy="3777622"/>
          </a:xfrm>
        </p:spPr>
        <p:txBody>
          <a:bodyPr>
            <a:normAutofit/>
          </a:bodyPr>
          <a:lstStyle/>
          <a:p>
            <a:r>
              <a:rPr lang="en-US" cap="none" dirty="0"/>
              <a:t>Includes attributes , operations , properties , associations and inheritance.</a:t>
            </a:r>
          </a:p>
          <a:p>
            <a:r>
              <a:rPr lang="en-US" cap="none" dirty="0"/>
              <a:t>Objects express the facts.</a:t>
            </a:r>
          </a:p>
          <a:p>
            <a:r>
              <a:rPr lang="en-US" cap="none" dirty="0"/>
              <a:t>Used for general conceptual modeling .</a:t>
            </a:r>
          </a:p>
          <a:p>
            <a:r>
              <a:rPr lang="en-US" cap="none" dirty="0"/>
              <a:t>Used for data modeling. </a:t>
            </a:r>
          </a:p>
          <a:p>
            <a:r>
              <a:rPr lang="en-US" cap="none" dirty="0"/>
              <a:t>Building block of object oriented modeling.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654F58-3EF3-4AF0-952F-02F1B25E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511" y="77005"/>
            <a:ext cx="5455265" cy="670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74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E6E5-2772-4903-94C7-22C5B6A5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614" y="306333"/>
            <a:ext cx="4214275" cy="91137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B741E-4CC1-42F7-9423-C28C469C1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901" y="1546578"/>
            <a:ext cx="4214275" cy="4093710"/>
          </a:xfrm>
        </p:spPr>
        <p:txBody>
          <a:bodyPr/>
          <a:lstStyle/>
          <a:p>
            <a:r>
              <a:rPr lang="en-US" cap="none" dirty="0"/>
              <a:t>Commonly used version control system.</a:t>
            </a:r>
          </a:p>
          <a:p>
            <a:r>
              <a:rPr lang="en-US" cap="none" dirty="0"/>
              <a:t>Track the changes what make to flies.</a:t>
            </a:r>
          </a:p>
          <a:p>
            <a:r>
              <a:rPr lang="en-US" cap="none" dirty="0"/>
              <a:t>Makes collaboration easier.</a:t>
            </a:r>
          </a:p>
          <a:p>
            <a:r>
              <a:rPr lang="en-US" cap="none" dirty="0"/>
              <a:t>Allowing changes by multiple people to all be merged into one source.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7AF84-C488-4162-9522-A8AF99F9A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910" y="3429000"/>
            <a:ext cx="6321778" cy="3347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6056A-F408-487C-B0B3-DF3D149A8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910" y="81845"/>
            <a:ext cx="6321778" cy="334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93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282</TotalTime>
  <Words>345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Rockwell</vt:lpstr>
      <vt:lpstr>Times New Roman</vt:lpstr>
      <vt:lpstr>Damask</vt:lpstr>
      <vt:lpstr>STUDENT JOBS</vt:lpstr>
      <vt:lpstr>Table of contents</vt:lpstr>
      <vt:lpstr> Idea generation </vt:lpstr>
      <vt:lpstr>Uml use-case diagram</vt:lpstr>
      <vt:lpstr>Mock design</vt:lpstr>
      <vt:lpstr>Activity diagram</vt:lpstr>
      <vt:lpstr>jira</vt:lpstr>
      <vt:lpstr>Class diagram</vt:lpstr>
      <vt:lpstr>Git</vt:lpstr>
      <vt:lpstr> Schedule </vt:lpstr>
      <vt:lpstr> Estimation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JOBS</dc:title>
  <dc:creator>NUZHUT TABASSUM</dc:creator>
  <cp:lastModifiedBy>STAR LORD</cp:lastModifiedBy>
  <cp:revision>32</cp:revision>
  <dcterms:created xsi:type="dcterms:W3CDTF">2020-12-13T14:54:46Z</dcterms:created>
  <dcterms:modified xsi:type="dcterms:W3CDTF">2020-12-14T05:59:20Z</dcterms:modified>
</cp:coreProperties>
</file>